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ormorant Garamond"/>
      <p:regular r:id="rId25"/>
      <p:bold r:id="rId26"/>
      <p:italic r:id="rId27"/>
      <p:boldItalic r:id="rId28"/>
    </p:embeddedFont>
    <p:embeddedFont>
      <p:font typeface="Anaheim"/>
      <p:regular r:id="rId29"/>
      <p:bold r:id="rId30"/>
    </p:embeddedFont>
    <p:embeddedFont>
      <p:font typeface="Cormorant Garamond Medium"/>
      <p:regular r:id="rId31"/>
      <p:bold r:id="rId32"/>
      <p:italic r:id="rId33"/>
      <p:boldItalic r:id="rId34"/>
    </p:embeddedFont>
    <p:embeddedFont>
      <p:font typeface="PT Sans"/>
      <p:regular r:id="rId35"/>
      <p:bold r:id="rId36"/>
      <p:italic r:id="rId37"/>
      <p:boldItalic r:id="rId38"/>
    </p:embeddedFont>
    <p:embeddedFont>
      <p:font typeface="Asap"/>
      <p:regular r:id="rId39"/>
      <p:bold r:id="rId40"/>
      <p:italic r:id="rId41"/>
      <p:boldItalic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1F3878-F01C-4660-B93F-474C4254A83D}">
  <a:tblStyle styleId="{AA1F3878-F01C-4660-B93F-474C4254A8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ap-bold.fntdata"/><Relationship Id="rId20" Type="http://schemas.openxmlformats.org/officeDocument/2006/relationships/slide" Target="slides/slide15.xml"/><Relationship Id="rId42" Type="http://schemas.openxmlformats.org/officeDocument/2006/relationships/font" Target="fonts/Asap-boldItalic.fntdata"/><Relationship Id="rId41" Type="http://schemas.openxmlformats.org/officeDocument/2006/relationships/font" Target="fonts/Asap-italic.fntdata"/><Relationship Id="rId22" Type="http://schemas.openxmlformats.org/officeDocument/2006/relationships/slide" Target="slides/slide17.xml"/><Relationship Id="rId44" Type="http://schemas.openxmlformats.org/officeDocument/2006/relationships/font" Target="fonts/Comfortaa-bold.fntdata"/><Relationship Id="rId21" Type="http://schemas.openxmlformats.org/officeDocument/2006/relationships/slide" Target="slides/slide16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morantGaramond-bold.fntdata"/><Relationship Id="rId25" Type="http://schemas.openxmlformats.org/officeDocument/2006/relationships/font" Target="fonts/CormorantGaramond-regular.fntdata"/><Relationship Id="rId28" Type="http://schemas.openxmlformats.org/officeDocument/2006/relationships/font" Target="fonts/CormorantGaramond-boldItalic.fntdata"/><Relationship Id="rId27" Type="http://schemas.openxmlformats.org/officeDocument/2006/relationships/font" Target="fonts/Cormorant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nahei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rmorantGaramondMedium-regular.fntdata"/><Relationship Id="rId30" Type="http://schemas.openxmlformats.org/officeDocument/2006/relationships/font" Target="fonts/Anaheim-bold.fntdata"/><Relationship Id="rId11" Type="http://schemas.openxmlformats.org/officeDocument/2006/relationships/slide" Target="slides/slide6.xml"/><Relationship Id="rId33" Type="http://schemas.openxmlformats.org/officeDocument/2006/relationships/font" Target="fonts/CormorantGaramondMedium-italic.fntdata"/><Relationship Id="rId10" Type="http://schemas.openxmlformats.org/officeDocument/2006/relationships/slide" Target="slides/slide5.xml"/><Relationship Id="rId32" Type="http://schemas.openxmlformats.org/officeDocument/2006/relationships/font" Target="fonts/CormorantGaramondMedium-bold.fntdata"/><Relationship Id="rId13" Type="http://schemas.openxmlformats.org/officeDocument/2006/relationships/slide" Target="slides/slide8.xml"/><Relationship Id="rId35" Type="http://schemas.openxmlformats.org/officeDocument/2006/relationships/font" Target="fonts/PTSans-regular.fntdata"/><Relationship Id="rId12" Type="http://schemas.openxmlformats.org/officeDocument/2006/relationships/slide" Target="slides/slide7.xml"/><Relationship Id="rId34" Type="http://schemas.openxmlformats.org/officeDocument/2006/relationships/font" Target="fonts/CormorantGaramond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PTSans-italic.fntdata"/><Relationship Id="rId14" Type="http://schemas.openxmlformats.org/officeDocument/2006/relationships/slide" Target="slides/slide9.xml"/><Relationship Id="rId36" Type="http://schemas.openxmlformats.org/officeDocument/2006/relationships/font" Target="fonts/PTSans-bold.fntdata"/><Relationship Id="rId17" Type="http://schemas.openxmlformats.org/officeDocument/2006/relationships/slide" Target="slides/slide12.xml"/><Relationship Id="rId39" Type="http://schemas.openxmlformats.org/officeDocument/2006/relationships/font" Target="fonts/Asap-regular.fntdata"/><Relationship Id="rId16" Type="http://schemas.openxmlformats.org/officeDocument/2006/relationships/slide" Target="slides/slide11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5e8f89fe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5e8f89fe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e27f3125f_1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ae27f3125f_1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35e8f89f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35e8f89f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5e8f89fe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5e8f89fe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5e8f89fe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35e8f89fe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35e8f89fe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35e8f89fe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35e8f89fe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35e8f89fe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5e8f89fe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35e8f89fe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ae27f3125f_1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ae27f3125f_1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5e8f89fe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5e8f89f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5e8f89fe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5e8f89f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5e8f89fe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5e8f89fe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5e8f89fe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5e8f89fe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5e8f89fe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35e8f89fe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5e8f89f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5e8f89f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495510"/>
            <a:ext cx="5024700" cy="15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88275" y="3236391"/>
            <a:ext cx="3474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632469" y="1817310"/>
            <a:ext cx="45720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3998169" y="2914590"/>
            <a:ext cx="3840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713225" y="539500"/>
            <a:ext cx="5024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2" type="title"/>
          </p:nvPr>
        </p:nvSpPr>
        <p:spPr>
          <a:xfrm>
            <a:off x="1033150" y="1908645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1673224" y="1908650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3" type="title"/>
          </p:nvPr>
        </p:nvSpPr>
        <p:spPr>
          <a:xfrm>
            <a:off x="1033150" y="2731642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4" type="subTitle"/>
          </p:nvPr>
        </p:nvSpPr>
        <p:spPr>
          <a:xfrm>
            <a:off x="1673224" y="2731657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5" type="title"/>
          </p:nvPr>
        </p:nvSpPr>
        <p:spPr>
          <a:xfrm>
            <a:off x="1033150" y="3554606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6" type="subTitle"/>
          </p:nvPr>
        </p:nvSpPr>
        <p:spPr>
          <a:xfrm>
            <a:off x="1673224" y="3554619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3406263" y="190864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8" type="subTitle"/>
          </p:nvPr>
        </p:nvSpPr>
        <p:spPr>
          <a:xfrm>
            <a:off x="4046336" y="1908651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3406263" y="2731637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3" type="subTitle"/>
          </p:nvPr>
        </p:nvSpPr>
        <p:spPr>
          <a:xfrm>
            <a:off x="4046336" y="2731646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3406263" y="3554601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5" type="subTitle"/>
          </p:nvPr>
        </p:nvSpPr>
        <p:spPr>
          <a:xfrm>
            <a:off x="4046336" y="3554608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844775" y="3026664"/>
            <a:ext cx="27432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387575" y="1430025"/>
            <a:ext cx="3657600" cy="14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1" y="1133799"/>
            <a:ext cx="9143996" cy="4006599"/>
            <a:chOff x="1" y="1133799"/>
            <a:chExt cx="9143996" cy="4006599"/>
          </a:xfrm>
        </p:grpSpPr>
        <p:pic>
          <p:nvPicPr>
            <p:cNvPr id="64" name="Google Shape;64;p15"/>
            <p:cNvPicPr preferRelativeResize="0"/>
            <p:nvPr/>
          </p:nvPicPr>
          <p:blipFill rotWithShape="1">
            <a:blip r:embed="rId2">
              <a:alphaModFix/>
            </a:blip>
            <a:srcRect b="49849" l="50188" r="-341" t="0"/>
            <a:stretch/>
          </p:blipFill>
          <p:spPr>
            <a:xfrm>
              <a:off x="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4072" y="113379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5"/>
            <p:cNvPicPr preferRelativeResize="0"/>
            <p:nvPr/>
          </p:nvPicPr>
          <p:blipFill rotWithShape="1">
            <a:blip r:embed="rId4">
              <a:alphaModFix/>
            </a:blip>
            <a:srcRect b="891" l="0" r="49849" t="0"/>
            <a:stretch/>
          </p:blipFill>
          <p:spPr>
            <a:xfrm>
              <a:off x="7616949" y="1929384"/>
              <a:ext cx="1527048" cy="3017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5"/>
          <p:cNvSpPr txBox="1"/>
          <p:nvPr>
            <p:ph type="title"/>
          </p:nvPr>
        </p:nvSpPr>
        <p:spPr>
          <a:xfrm>
            <a:off x="713225" y="1567732"/>
            <a:ext cx="36759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713225" y="2844369"/>
            <a:ext cx="3675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4754875" y="539500"/>
            <a:ext cx="3675900" cy="406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713225" y="1817438"/>
            <a:ext cx="3675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713225" y="2594663"/>
            <a:ext cx="3675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754875" y="1817438"/>
            <a:ext cx="3675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754875" y="2594663"/>
            <a:ext cx="3675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8"/>
          <p:cNvGrpSpPr/>
          <p:nvPr/>
        </p:nvGrpSpPr>
        <p:grpSpPr>
          <a:xfrm>
            <a:off x="1" y="1133799"/>
            <a:ext cx="9143996" cy="4006599"/>
            <a:chOff x="1" y="1133799"/>
            <a:chExt cx="9143996" cy="4006599"/>
          </a:xfrm>
        </p:grpSpPr>
        <p:pic>
          <p:nvPicPr>
            <p:cNvPr id="78" name="Google Shape;78;p18"/>
            <p:cNvPicPr preferRelativeResize="0"/>
            <p:nvPr/>
          </p:nvPicPr>
          <p:blipFill rotWithShape="1">
            <a:blip r:embed="rId2">
              <a:alphaModFix/>
            </a:blip>
            <a:srcRect b="49849" l="50188" r="-341" t="0"/>
            <a:stretch/>
          </p:blipFill>
          <p:spPr>
            <a:xfrm>
              <a:off x="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4072" y="113379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8"/>
            <p:cNvPicPr preferRelativeResize="0"/>
            <p:nvPr/>
          </p:nvPicPr>
          <p:blipFill rotWithShape="1">
            <a:blip r:embed="rId4">
              <a:alphaModFix/>
            </a:blip>
            <a:srcRect b="891" l="0" r="49849" t="0"/>
            <a:stretch/>
          </p:blipFill>
          <p:spPr>
            <a:xfrm>
              <a:off x="7616949" y="1929384"/>
              <a:ext cx="1527048" cy="3017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8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4754876" y="3074550"/>
            <a:ext cx="27432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subTitle"/>
          </p:nvPr>
        </p:nvSpPr>
        <p:spPr>
          <a:xfrm>
            <a:off x="1646050" y="3074550"/>
            <a:ext cx="27432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>
            <a:off x="1646050" y="2571750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4" type="subTitle"/>
          </p:nvPr>
        </p:nvSpPr>
        <p:spPr>
          <a:xfrm>
            <a:off x="4754876" y="2571750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49849" l="0" r="49847" t="0"/>
          <a:stretch/>
        </p:blipFill>
        <p:spPr>
          <a:xfrm>
            <a:off x="7616951" y="3613350"/>
            <a:ext cx="1527048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4754820" y="1954325"/>
            <a:ext cx="29262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2" type="subTitle"/>
          </p:nvPr>
        </p:nvSpPr>
        <p:spPr>
          <a:xfrm>
            <a:off x="1462980" y="1954325"/>
            <a:ext cx="29262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2" y="1316725"/>
            <a:ext cx="9143997" cy="3823673"/>
            <a:chOff x="2" y="1316725"/>
            <a:chExt cx="9143997" cy="3823673"/>
          </a:xfrm>
        </p:grpSpPr>
        <p:pic>
          <p:nvPicPr>
            <p:cNvPr id="93" name="Google Shape;93;p20"/>
            <p:cNvPicPr preferRelativeResize="0"/>
            <p:nvPr/>
          </p:nvPicPr>
          <p:blipFill rotWithShape="1">
            <a:blip r:embed="rId2">
              <a:alphaModFix/>
            </a:blip>
            <a:srcRect b="49849" l="0" r="49847" t="0"/>
            <a:stretch/>
          </p:blipFill>
          <p:spPr>
            <a:xfrm>
              <a:off x="761695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20"/>
            <p:cNvPicPr preferRelativeResize="0"/>
            <p:nvPr/>
          </p:nvPicPr>
          <p:blipFill rotWithShape="1">
            <a:blip r:embed="rId3">
              <a:alphaModFix/>
            </a:blip>
            <a:srcRect b="0" l="35433" r="0" t="0"/>
            <a:stretch/>
          </p:blipFill>
          <p:spPr>
            <a:xfrm>
              <a:off x="2" y="1316725"/>
              <a:ext cx="982974" cy="1522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0"/>
          <p:cNvSpPr txBox="1"/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713225" y="3074552"/>
            <a:ext cx="2331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406200" y="3074552"/>
            <a:ext cx="2331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subTitle"/>
          </p:nvPr>
        </p:nvSpPr>
        <p:spPr>
          <a:xfrm>
            <a:off x="6099175" y="3074552"/>
            <a:ext cx="2331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713225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3406200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6" type="subTitle"/>
          </p:nvPr>
        </p:nvSpPr>
        <p:spPr>
          <a:xfrm>
            <a:off x="6099175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939525" y="2480457"/>
            <a:ext cx="45720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676825" y="1017243"/>
            <a:ext cx="10974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70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1"/>
          <p:cNvGrpSpPr/>
          <p:nvPr/>
        </p:nvGrpSpPr>
        <p:grpSpPr>
          <a:xfrm>
            <a:off x="1" y="182880"/>
            <a:ext cx="9143996" cy="4957518"/>
            <a:chOff x="1" y="182880"/>
            <a:chExt cx="9143996" cy="4957518"/>
          </a:xfrm>
        </p:grpSpPr>
        <p:pic>
          <p:nvPicPr>
            <p:cNvPr id="104" name="Google Shape;104;p21"/>
            <p:cNvPicPr preferRelativeResize="0"/>
            <p:nvPr/>
          </p:nvPicPr>
          <p:blipFill rotWithShape="1">
            <a:blip r:embed="rId2">
              <a:alphaModFix/>
            </a:blip>
            <a:srcRect b="891" l="0" r="49849" t="0"/>
            <a:stretch/>
          </p:blipFill>
          <p:spPr>
            <a:xfrm>
              <a:off x="7616949" y="182880"/>
              <a:ext cx="1527048" cy="301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21"/>
            <p:cNvPicPr preferRelativeResize="0"/>
            <p:nvPr/>
          </p:nvPicPr>
          <p:blipFill rotWithShape="1">
            <a:blip r:embed="rId3">
              <a:alphaModFix/>
            </a:blip>
            <a:srcRect b="49849" l="50188" r="-341" t="0"/>
            <a:stretch/>
          </p:blipFill>
          <p:spPr>
            <a:xfrm>
              <a:off x="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5512" y="2198986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21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4754874" y="1955509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1645075" y="1955509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subTitle"/>
          </p:nvPr>
        </p:nvSpPr>
        <p:spPr>
          <a:xfrm>
            <a:off x="1645074" y="3553341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4" type="subTitle"/>
          </p:nvPr>
        </p:nvSpPr>
        <p:spPr>
          <a:xfrm>
            <a:off x="4754875" y="3553341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5" type="subTitle"/>
          </p:nvPr>
        </p:nvSpPr>
        <p:spPr>
          <a:xfrm>
            <a:off x="4754874" y="145271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6" type="subTitle"/>
          </p:nvPr>
        </p:nvSpPr>
        <p:spPr>
          <a:xfrm>
            <a:off x="1645074" y="305054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7" type="subTitle"/>
          </p:nvPr>
        </p:nvSpPr>
        <p:spPr>
          <a:xfrm>
            <a:off x="1645079" y="145271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8" type="subTitle"/>
          </p:nvPr>
        </p:nvSpPr>
        <p:spPr>
          <a:xfrm>
            <a:off x="4754874" y="305054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49849" l="0" r="49847" t="0"/>
          <a:stretch/>
        </p:blipFill>
        <p:spPr>
          <a:xfrm>
            <a:off x="7616951" y="3613350"/>
            <a:ext cx="1527048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713225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subTitle"/>
          </p:nvPr>
        </p:nvSpPr>
        <p:spPr>
          <a:xfrm>
            <a:off x="3406200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3" type="subTitle"/>
          </p:nvPr>
        </p:nvSpPr>
        <p:spPr>
          <a:xfrm>
            <a:off x="713225" y="3554534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4" type="subTitle"/>
          </p:nvPr>
        </p:nvSpPr>
        <p:spPr>
          <a:xfrm>
            <a:off x="3406198" y="3554534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5" type="subTitle"/>
          </p:nvPr>
        </p:nvSpPr>
        <p:spPr>
          <a:xfrm>
            <a:off x="6099172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6" type="subTitle"/>
          </p:nvPr>
        </p:nvSpPr>
        <p:spPr>
          <a:xfrm>
            <a:off x="6099172" y="3554534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7" type="subTitle"/>
          </p:nvPr>
        </p:nvSpPr>
        <p:spPr>
          <a:xfrm>
            <a:off x="713225" y="1451525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8" type="subTitle"/>
          </p:nvPr>
        </p:nvSpPr>
        <p:spPr>
          <a:xfrm>
            <a:off x="3406200" y="1451525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9" type="subTitle"/>
          </p:nvPr>
        </p:nvSpPr>
        <p:spPr>
          <a:xfrm>
            <a:off x="6099172" y="1451525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3" type="subTitle"/>
          </p:nvPr>
        </p:nvSpPr>
        <p:spPr>
          <a:xfrm>
            <a:off x="713225" y="305173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4" type="subTitle"/>
          </p:nvPr>
        </p:nvSpPr>
        <p:spPr>
          <a:xfrm>
            <a:off x="3406200" y="305173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5" type="subTitle"/>
          </p:nvPr>
        </p:nvSpPr>
        <p:spPr>
          <a:xfrm>
            <a:off x="6099172" y="305173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hasCustomPrompt="1" type="title"/>
          </p:nvPr>
        </p:nvSpPr>
        <p:spPr>
          <a:xfrm>
            <a:off x="939525" y="539380"/>
            <a:ext cx="4572000" cy="73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1396725" y="1363869"/>
            <a:ext cx="3657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hasCustomPrompt="1" idx="2" type="title"/>
          </p:nvPr>
        </p:nvSpPr>
        <p:spPr>
          <a:xfrm>
            <a:off x="939525" y="1953700"/>
            <a:ext cx="4572000" cy="73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3" type="subTitle"/>
          </p:nvPr>
        </p:nvSpPr>
        <p:spPr>
          <a:xfrm>
            <a:off x="1396725" y="2777938"/>
            <a:ext cx="3657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hasCustomPrompt="1" idx="4" type="title"/>
          </p:nvPr>
        </p:nvSpPr>
        <p:spPr>
          <a:xfrm>
            <a:off x="939525" y="3374005"/>
            <a:ext cx="4572000" cy="73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/>
          <p:nvPr>
            <p:ph idx="5" type="subTitle"/>
          </p:nvPr>
        </p:nvSpPr>
        <p:spPr>
          <a:xfrm>
            <a:off x="1396725" y="4192520"/>
            <a:ext cx="3657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632475" y="628680"/>
            <a:ext cx="45720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3632475" y="1726080"/>
            <a:ext cx="4572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/>
        </p:nvSpPr>
        <p:spPr>
          <a:xfrm>
            <a:off x="3632475" y="3499896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sz="10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5"/>
          <p:cNvGrpSpPr/>
          <p:nvPr/>
        </p:nvGrpSpPr>
        <p:grpSpPr>
          <a:xfrm>
            <a:off x="5511526" y="182880"/>
            <a:ext cx="3632475" cy="4976763"/>
            <a:chOff x="5511526" y="182880"/>
            <a:chExt cx="3632475" cy="4976763"/>
          </a:xfrm>
        </p:grpSpPr>
        <p:pic>
          <p:nvPicPr>
            <p:cNvPr id="144" name="Google Shape;144;p25"/>
            <p:cNvPicPr preferRelativeResize="0"/>
            <p:nvPr/>
          </p:nvPicPr>
          <p:blipFill rotWithShape="1">
            <a:blip r:embed="rId2">
              <a:alphaModFix/>
            </a:blip>
            <a:srcRect b="12010" l="0" r="11870" t="0"/>
            <a:stretch/>
          </p:blipFill>
          <p:spPr>
            <a:xfrm>
              <a:off x="6460301" y="2480450"/>
              <a:ext cx="2683701" cy="2679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4072" y="182880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1526" y="1049342"/>
              <a:ext cx="3044826" cy="3044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25"/>
          <p:cNvGrpSpPr/>
          <p:nvPr/>
        </p:nvGrpSpPr>
        <p:grpSpPr>
          <a:xfrm>
            <a:off x="6821424" y="0"/>
            <a:ext cx="0" cy="5143500"/>
            <a:chOff x="6091244" y="0"/>
            <a:chExt cx="0" cy="5143500"/>
          </a:xfrm>
        </p:grpSpPr>
        <p:cxnSp>
          <p:nvCxnSpPr>
            <p:cNvPr id="148" name="Google Shape;148;p25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25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0" name="Google Shape;150;p25"/>
          <p:cNvGrpSpPr/>
          <p:nvPr/>
        </p:nvGrpSpPr>
        <p:grpSpPr>
          <a:xfrm>
            <a:off x="5998464" y="676590"/>
            <a:ext cx="2889505" cy="3668084"/>
            <a:chOff x="5998464" y="676590"/>
            <a:chExt cx="2889505" cy="3668084"/>
          </a:xfrm>
        </p:grpSpPr>
        <p:sp>
          <p:nvSpPr>
            <p:cNvPr id="151" name="Google Shape;151;p25"/>
            <p:cNvSpPr/>
            <p:nvPr/>
          </p:nvSpPr>
          <p:spPr>
            <a:xfrm>
              <a:off x="6949440" y="1316724"/>
              <a:ext cx="1828800" cy="1828800"/>
            </a:xfrm>
            <a:custGeom>
              <a:rect b="b" l="l" r="r" t="t"/>
              <a:pathLst>
                <a:path extrusionOk="0" h="1742" w="1742">
                  <a:moveTo>
                    <a:pt x="1683" y="897"/>
                  </a:moveTo>
                  <a:cubicBezTo>
                    <a:pt x="1659" y="891"/>
                    <a:pt x="1634" y="885"/>
                    <a:pt x="1609" y="880"/>
                  </a:cubicBezTo>
                  <a:lnTo>
                    <a:pt x="1609" y="880"/>
                  </a:lnTo>
                  <a:cubicBezTo>
                    <a:pt x="1639" y="871"/>
                    <a:pt x="1669" y="861"/>
                    <a:pt x="1698" y="849"/>
                  </a:cubicBezTo>
                  <a:cubicBezTo>
                    <a:pt x="1718" y="840"/>
                    <a:pt x="1741" y="826"/>
                    <a:pt x="1742" y="805"/>
                  </a:cubicBezTo>
                  <a:cubicBezTo>
                    <a:pt x="1743" y="783"/>
                    <a:pt x="1719" y="767"/>
                    <a:pt x="1697" y="761"/>
                  </a:cubicBezTo>
                  <a:cubicBezTo>
                    <a:pt x="1657" y="749"/>
                    <a:pt x="1615" y="751"/>
                    <a:pt x="1573" y="754"/>
                  </a:cubicBezTo>
                  <a:cubicBezTo>
                    <a:pt x="1450" y="762"/>
                    <a:pt x="1328" y="775"/>
                    <a:pt x="1206" y="794"/>
                  </a:cubicBezTo>
                  <a:lnTo>
                    <a:pt x="1206" y="790"/>
                  </a:lnTo>
                  <a:cubicBezTo>
                    <a:pt x="1281" y="773"/>
                    <a:pt x="1359" y="764"/>
                    <a:pt x="1434" y="748"/>
                  </a:cubicBezTo>
                  <a:cubicBezTo>
                    <a:pt x="1522" y="729"/>
                    <a:pt x="1609" y="698"/>
                    <a:pt x="1674" y="637"/>
                  </a:cubicBezTo>
                  <a:cubicBezTo>
                    <a:pt x="1686" y="626"/>
                    <a:pt x="1698" y="612"/>
                    <a:pt x="1696" y="597"/>
                  </a:cubicBezTo>
                  <a:cubicBezTo>
                    <a:pt x="1692" y="568"/>
                    <a:pt x="1653" y="564"/>
                    <a:pt x="1625" y="568"/>
                  </a:cubicBezTo>
                  <a:lnTo>
                    <a:pt x="1613" y="570"/>
                  </a:lnTo>
                  <a:cubicBezTo>
                    <a:pt x="1620" y="564"/>
                    <a:pt x="1627" y="558"/>
                    <a:pt x="1634" y="551"/>
                  </a:cubicBezTo>
                  <a:cubicBezTo>
                    <a:pt x="1650" y="536"/>
                    <a:pt x="1666" y="514"/>
                    <a:pt x="1659" y="494"/>
                  </a:cubicBezTo>
                  <a:cubicBezTo>
                    <a:pt x="1652" y="473"/>
                    <a:pt x="1624" y="467"/>
                    <a:pt x="1601" y="469"/>
                  </a:cubicBezTo>
                  <a:cubicBezTo>
                    <a:pt x="1560" y="473"/>
                    <a:pt x="1521" y="490"/>
                    <a:pt x="1483" y="507"/>
                  </a:cubicBezTo>
                  <a:cubicBezTo>
                    <a:pt x="1375" y="558"/>
                    <a:pt x="1269" y="612"/>
                    <a:pt x="1166" y="672"/>
                  </a:cubicBezTo>
                  <a:cubicBezTo>
                    <a:pt x="1165" y="670"/>
                    <a:pt x="1164" y="669"/>
                    <a:pt x="1163" y="668"/>
                  </a:cubicBezTo>
                  <a:cubicBezTo>
                    <a:pt x="1224" y="627"/>
                    <a:pt x="1290" y="593"/>
                    <a:pt x="1352" y="552"/>
                  </a:cubicBezTo>
                  <a:cubicBezTo>
                    <a:pt x="1426" y="503"/>
                    <a:pt x="1497" y="443"/>
                    <a:pt x="1535" y="362"/>
                  </a:cubicBezTo>
                  <a:cubicBezTo>
                    <a:pt x="1542" y="348"/>
                    <a:pt x="1548" y="331"/>
                    <a:pt x="1540" y="317"/>
                  </a:cubicBezTo>
                  <a:cubicBezTo>
                    <a:pt x="1527" y="292"/>
                    <a:pt x="1489" y="302"/>
                    <a:pt x="1464" y="316"/>
                  </a:cubicBezTo>
                  <a:cubicBezTo>
                    <a:pt x="1442" y="328"/>
                    <a:pt x="1420" y="342"/>
                    <a:pt x="1399" y="355"/>
                  </a:cubicBezTo>
                  <a:lnTo>
                    <a:pt x="1399" y="355"/>
                  </a:lnTo>
                  <a:cubicBezTo>
                    <a:pt x="1414" y="328"/>
                    <a:pt x="1428" y="300"/>
                    <a:pt x="1440" y="271"/>
                  </a:cubicBezTo>
                  <a:cubicBezTo>
                    <a:pt x="1449" y="250"/>
                    <a:pt x="1455" y="224"/>
                    <a:pt x="1440" y="208"/>
                  </a:cubicBezTo>
                  <a:cubicBezTo>
                    <a:pt x="1425" y="192"/>
                    <a:pt x="1396" y="198"/>
                    <a:pt x="1377" y="208"/>
                  </a:cubicBezTo>
                  <a:cubicBezTo>
                    <a:pt x="1340" y="228"/>
                    <a:pt x="1312" y="260"/>
                    <a:pt x="1284" y="291"/>
                  </a:cubicBezTo>
                  <a:cubicBezTo>
                    <a:pt x="1204" y="382"/>
                    <a:pt x="1128" y="476"/>
                    <a:pt x="1057" y="574"/>
                  </a:cubicBezTo>
                  <a:lnTo>
                    <a:pt x="1053" y="572"/>
                  </a:lnTo>
                  <a:cubicBezTo>
                    <a:pt x="1094" y="508"/>
                    <a:pt x="1141" y="449"/>
                    <a:pt x="1182" y="385"/>
                  </a:cubicBezTo>
                  <a:cubicBezTo>
                    <a:pt x="1230" y="310"/>
                    <a:pt x="1270" y="226"/>
                    <a:pt x="1273" y="137"/>
                  </a:cubicBezTo>
                  <a:cubicBezTo>
                    <a:pt x="1274" y="121"/>
                    <a:pt x="1272" y="103"/>
                    <a:pt x="1260" y="94"/>
                  </a:cubicBezTo>
                  <a:cubicBezTo>
                    <a:pt x="1237" y="76"/>
                    <a:pt x="1206" y="101"/>
                    <a:pt x="1189" y="124"/>
                  </a:cubicBezTo>
                  <a:lnTo>
                    <a:pt x="1183" y="133"/>
                  </a:lnTo>
                  <a:cubicBezTo>
                    <a:pt x="1183" y="124"/>
                    <a:pt x="1184" y="115"/>
                    <a:pt x="1184" y="105"/>
                  </a:cubicBezTo>
                  <a:cubicBezTo>
                    <a:pt x="1184" y="83"/>
                    <a:pt x="1180" y="57"/>
                    <a:pt x="1161" y="47"/>
                  </a:cubicBezTo>
                  <a:cubicBezTo>
                    <a:pt x="1141" y="37"/>
                    <a:pt x="1117" y="53"/>
                    <a:pt x="1103" y="70"/>
                  </a:cubicBezTo>
                  <a:cubicBezTo>
                    <a:pt x="1076" y="102"/>
                    <a:pt x="1060" y="142"/>
                    <a:pt x="1046" y="181"/>
                  </a:cubicBezTo>
                  <a:cubicBezTo>
                    <a:pt x="1004" y="297"/>
                    <a:pt x="966" y="415"/>
                    <a:pt x="934" y="535"/>
                  </a:cubicBezTo>
                  <a:lnTo>
                    <a:pt x="931" y="535"/>
                  </a:lnTo>
                  <a:cubicBezTo>
                    <a:pt x="946" y="458"/>
                    <a:pt x="969" y="382"/>
                    <a:pt x="985" y="306"/>
                  </a:cubicBezTo>
                  <a:cubicBezTo>
                    <a:pt x="1003" y="218"/>
                    <a:pt x="1010" y="125"/>
                    <a:pt x="980" y="41"/>
                  </a:cubicBezTo>
                  <a:cubicBezTo>
                    <a:pt x="975" y="26"/>
                    <a:pt x="967" y="10"/>
                    <a:pt x="952" y="5"/>
                  </a:cubicBezTo>
                  <a:cubicBezTo>
                    <a:pt x="925" y="-3"/>
                    <a:pt x="905" y="32"/>
                    <a:pt x="897" y="59"/>
                  </a:cubicBezTo>
                  <a:cubicBezTo>
                    <a:pt x="891" y="83"/>
                    <a:pt x="885" y="108"/>
                    <a:pt x="880" y="132"/>
                  </a:cubicBezTo>
                  <a:lnTo>
                    <a:pt x="880" y="132"/>
                  </a:lnTo>
                  <a:cubicBezTo>
                    <a:pt x="871" y="102"/>
                    <a:pt x="861" y="73"/>
                    <a:pt x="849" y="44"/>
                  </a:cubicBezTo>
                  <a:cubicBezTo>
                    <a:pt x="840" y="23"/>
                    <a:pt x="827" y="1"/>
                    <a:pt x="805" y="0"/>
                  </a:cubicBezTo>
                  <a:cubicBezTo>
                    <a:pt x="783" y="-1"/>
                    <a:pt x="767" y="23"/>
                    <a:pt x="760" y="45"/>
                  </a:cubicBezTo>
                  <a:cubicBezTo>
                    <a:pt x="749" y="84"/>
                    <a:pt x="751" y="127"/>
                    <a:pt x="753" y="169"/>
                  </a:cubicBezTo>
                  <a:cubicBezTo>
                    <a:pt x="761" y="289"/>
                    <a:pt x="774" y="409"/>
                    <a:pt x="792" y="528"/>
                  </a:cubicBezTo>
                  <a:lnTo>
                    <a:pt x="788" y="528"/>
                  </a:lnTo>
                  <a:cubicBezTo>
                    <a:pt x="772" y="455"/>
                    <a:pt x="764" y="380"/>
                    <a:pt x="748" y="307"/>
                  </a:cubicBezTo>
                  <a:cubicBezTo>
                    <a:pt x="729" y="219"/>
                    <a:pt x="697" y="132"/>
                    <a:pt x="636" y="67"/>
                  </a:cubicBezTo>
                  <a:cubicBezTo>
                    <a:pt x="626" y="55"/>
                    <a:pt x="612" y="43"/>
                    <a:pt x="596" y="45"/>
                  </a:cubicBezTo>
                  <a:cubicBezTo>
                    <a:pt x="568" y="49"/>
                    <a:pt x="563" y="88"/>
                    <a:pt x="567" y="116"/>
                  </a:cubicBezTo>
                  <a:cubicBezTo>
                    <a:pt x="568" y="120"/>
                    <a:pt x="569" y="124"/>
                    <a:pt x="569" y="128"/>
                  </a:cubicBezTo>
                  <a:cubicBezTo>
                    <a:pt x="563" y="121"/>
                    <a:pt x="557" y="114"/>
                    <a:pt x="550" y="107"/>
                  </a:cubicBezTo>
                  <a:cubicBezTo>
                    <a:pt x="535" y="91"/>
                    <a:pt x="514" y="75"/>
                    <a:pt x="494" y="82"/>
                  </a:cubicBezTo>
                  <a:cubicBezTo>
                    <a:pt x="473" y="89"/>
                    <a:pt x="466" y="117"/>
                    <a:pt x="468" y="140"/>
                  </a:cubicBezTo>
                  <a:cubicBezTo>
                    <a:pt x="472" y="181"/>
                    <a:pt x="489" y="220"/>
                    <a:pt x="507" y="258"/>
                  </a:cubicBezTo>
                  <a:cubicBezTo>
                    <a:pt x="555" y="362"/>
                    <a:pt x="607" y="463"/>
                    <a:pt x="663" y="562"/>
                  </a:cubicBezTo>
                  <a:lnTo>
                    <a:pt x="659" y="565"/>
                  </a:lnTo>
                  <a:cubicBezTo>
                    <a:pt x="622" y="507"/>
                    <a:pt x="589" y="447"/>
                    <a:pt x="552" y="389"/>
                  </a:cubicBezTo>
                  <a:cubicBezTo>
                    <a:pt x="503" y="315"/>
                    <a:pt x="442" y="245"/>
                    <a:pt x="362" y="206"/>
                  </a:cubicBezTo>
                  <a:cubicBezTo>
                    <a:pt x="347" y="199"/>
                    <a:pt x="330" y="193"/>
                    <a:pt x="316" y="201"/>
                  </a:cubicBezTo>
                  <a:cubicBezTo>
                    <a:pt x="291" y="214"/>
                    <a:pt x="301" y="252"/>
                    <a:pt x="315" y="277"/>
                  </a:cubicBezTo>
                  <a:cubicBezTo>
                    <a:pt x="328" y="299"/>
                    <a:pt x="341" y="321"/>
                    <a:pt x="355" y="342"/>
                  </a:cubicBezTo>
                  <a:lnTo>
                    <a:pt x="355" y="342"/>
                  </a:lnTo>
                  <a:cubicBezTo>
                    <a:pt x="327" y="327"/>
                    <a:pt x="299" y="313"/>
                    <a:pt x="270" y="301"/>
                  </a:cubicBezTo>
                  <a:cubicBezTo>
                    <a:pt x="250" y="292"/>
                    <a:pt x="224" y="286"/>
                    <a:pt x="208" y="301"/>
                  </a:cubicBezTo>
                  <a:cubicBezTo>
                    <a:pt x="192" y="316"/>
                    <a:pt x="197" y="345"/>
                    <a:pt x="208" y="364"/>
                  </a:cubicBezTo>
                  <a:cubicBezTo>
                    <a:pt x="228" y="401"/>
                    <a:pt x="259" y="430"/>
                    <a:pt x="291" y="457"/>
                  </a:cubicBezTo>
                  <a:cubicBezTo>
                    <a:pt x="377" y="533"/>
                    <a:pt x="466" y="604"/>
                    <a:pt x="558" y="673"/>
                  </a:cubicBezTo>
                  <a:cubicBezTo>
                    <a:pt x="557" y="674"/>
                    <a:pt x="556" y="676"/>
                    <a:pt x="555" y="677"/>
                  </a:cubicBezTo>
                  <a:cubicBezTo>
                    <a:pt x="498" y="639"/>
                    <a:pt x="443" y="597"/>
                    <a:pt x="385" y="559"/>
                  </a:cubicBezTo>
                  <a:cubicBezTo>
                    <a:pt x="310" y="511"/>
                    <a:pt x="226" y="471"/>
                    <a:pt x="137" y="468"/>
                  </a:cubicBezTo>
                  <a:cubicBezTo>
                    <a:pt x="121" y="467"/>
                    <a:pt x="103" y="469"/>
                    <a:pt x="93" y="481"/>
                  </a:cubicBezTo>
                  <a:cubicBezTo>
                    <a:pt x="76" y="504"/>
                    <a:pt x="100" y="535"/>
                    <a:pt x="123" y="552"/>
                  </a:cubicBezTo>
                  <a:lnTo>
                    <a:pt x="133" y="559"/>
                  </a:lnTo>
                  <a:cubicBezTo>
                    <a:pt x="123" y="559"/>
                    <a:pt x="114" y="557"/>
                    <a:pt x="105" y="557"/>
                  </a:cubicBezTo>
                  <a:cubicBezTo>
                    <a:pt x="83" y="557"/>
                    <a:pt x="56" y="560"/>
                    <a:pt x="47" y="580"/>
                  </a:cubicBezTo>
                  <a:cubicBezTo>
                    <a:pt x="37" y="599"/>
                    <a:pt x="52" y="624"/>
                    <a:pt x="70" y="639"/>
                  </a:cubicBezTo>
                  <a:cubicBezTo>
                    <a:pt x="101" y="665"/>
                    <a:pt x="141" y="681"/>
                    <a:pt x="180" y="695"/>
                  </a:cubicBezTo>
                  <a:cubicBezTo>
                    <a:pt x="295" y="737"/>
                    <a:pt x="412" y="774"/>
                    <a:pt x="531" y="806"/>
                  </a:cubicBezTo>
                  <a:cubicBezTo>
                    <a:pt x="531" y="807"/>
                    <a:pt x="531" y="808"/>
                    <a:pt x="531" y="809"/>
                  </a:cubicBezTo>
                  <a:cubicBezTo>
                    <a:pt x="455" y="795"/>
                    <a:pt x="381" y="771"/>
                    <a:pt x="305" y="756"/>
                  </a:cubicBezTo>
                  <a:cubicBezTo>
                    <a:pt x="218" y="738"/>
                    <a:pt x="125" y="731"/>
                    <a:pt x="40" y="761"/>
                  </a:cubicBezTo>
                  <a:cubicBezTo>
                    <a:pt x="26" y="766"/>
                    <a:pt x="9" y="774"/>
                    <a:pt x="5" y="789"/>
                  </a:cubicBezTo>
                  <a:cubicBezTo>
                    <a:pt x="-4" y="816"/>
                    <a:pt x="31" y="836"/>
                    <a:pt x="58" y="844"/>
                  </a:cubicBezTo>
                  <a:cubicBezTo>
                    <a:pt x="82" y="850"/>
                    <a:pt x="107" y="856"/>
                    <a:pt x="132" y="861"/>
                  </a:cubicBezTo>
                  <a:lnTo>
                    <a:pt x="132" y="861"/>
                  </a:lnTo>
                  <a:cubicBezTo>
                    <a:pt x="102" y="870"/>
                    <a:pt x="73" y="880"/>
                    <a:pt x="44" y="892"/>
                  </a:cubicBezTo>
                  <a:cubicBezTo>
                    <a:pt x="24" y="901"/>
                    <a:pt x="0" y="914"/>
                    <a:pt x="0" y="936"/>
                  </a:cubicBezTo>
                  <a:cubicBezTo>
                    <a:pt x="-1" y="958"/>
                    <a:pt x="23" y="974"/>
                    <a:pt x="45" y="981"/>
                  </a:cubicBezTo>
                  <a:cubicBezTo>
                    <a:pt x="85" y="992"/>
                    <a:pt x="127" y="990"/>
                    <a:pt x="169" y="988"/>
                  </a:cubicBezTo>
                  <a:cubicBezTo>
                    <a:pt x="300" y="979"/>
                    <a:pt x="430" y="965"/>
                    <a:pt x="560" y="944"/>
                  </a:cubicBezTo>
                  <a:lnTo>
                    <a:pt x="560" y="944"/>
                  </a:lnTo>
                  <a:lnTo>
                    <a:pt x="560" y="945"/>
                  </a:lnTo>
                  <a:lnTo>
                    <a:pt x="560" y="945"/>
                  </a:lnTo>
                  <a:cubicBezTo>
                    <a:pt x="477" y="967"/>
                    <a:pt x="391" y="975"/>
                    <a:pt x="307" y="993"/>
                  </a:cubicBezTo>
                  <a:cubicBezTo>
                    <a:pt x="220" y="1012"/>
                    <a:pt x="132" y="1043"/>
                    <a:pt x="67" y="1104"/>
                  </a:cubicBezTo>
                  <a:cubicBezTo>
                    <a:pt x="55" y="1115"/>
                    <a:pt x="44" y="1129"/>
                    <a:pt x="46" y="1145"/>
                  </a:cubicBezTo>
                  <a:cubicBezTo>
                    <a:pt x="49" y="1173"/>
                    <a:pt x="89" y="1177"/>
                    <a:pt x="117" y="1173"/>
                  </a:cubicBezTo>
                  <a:lnTo>
                    <a:pt x="129" y="1171"/>
                  </a:lnTo>
                  <a:cubicBezTo>
                    <a:pt x="122" y="1177"/>
                    <a:pt x="114" y="1184"/>
                    <a:pt x="108" y="1190"/>
                  </a:cubicBezTo>
                  <a:cubicBezTo>
                    <a:pt x="92" y="1205"/>
                    <a:pt x="74" y="1226"/>
                    <a:pt x="82" y="1247"/>
                  </a:cubicBezTo>
                  <a:cubicBezTo>
                    <a:pt x="89" y="1268"/>
                    <a:pt x="118" y="1274"/>
                    <a:pt x="140" y="1272"/>
                  </a:cubicBezTo>
                  <a:cubicBezTo>
                    <a:pt x="182" y="1269"/>
                    <a:pt x="221" y="1251"/>
                    <a:pt x="259" y="1234"/>
                  </a:cubicBezTo>
                  <a:cubicBezTo>
                    <a:pt x="381" y="1177"/>
                    <a:pt x="500" y="1115"/>
                    <a:pt x="617" y="1046"/>
                  </a:cubicBezTo>
                  <a:cubicBezTo>
                    <a:pt x="545" y="1100"/>
                    <a:pt x="464" y="1140"/>
                    <a:pt x="390" y="1189"/>
                  </a:cubicBezTo>
                  <a:cubicBezTo>
                    <a:pt x="316" y="1238"/>
                    <a:pt x="245" y="1299"/>
                    <a:pt x="206" y="1379"/>
                  </a:cubicBezTo>
                  <a:cubicBezTo>
                    <a:pt x="199" y="1393"/>
                    <a:pt x="194" y="1411"/>
                    <a:pt x="201" y="1425"/>
                  </a:cubicBezTo>
                  <a:cubicBezTo>
                    <a:pt x="215" y="1450"/>
                    <a:pt x="253" y="1440"/>
                    <a:pt x="278" y="1426"/>
                  </a:cubicBezTo>
                  <a:cubicBezTo>
                    <a:pt x="300" y="1413"/>
                    <a:pt x="321" y="1399"/>
                    <a:pt x="342" y="1386"/>
                  </a:cubicBezTo>
                  <a:lnTo>
                    <a:pt x="342" y="1386"/>
                  </a:lnTo>
                  <a:cubicBezTo>
                    <a:pt x="327" y="1414"/>
                    <a:pt x="314" y="1442"/>
                    <a:pt x="302" y="1471"/>
                  </a:cubicBezTo>
                  <a:cubicBezTo>
                    <a:pt x="293" y="1491"/>
                    <a:pt x="286" y="1517"/>
                    <a:pt x="302" y="1533"/>
                  </a:cubicBezTo>
                  <a:cubicBezTo>
                    <a:pt x="317" y="1549"/>
                    <a:pt x="345" y="1544"/>
                    <a:pt x="365" y="1533"/>
                  </a:cubicBezTo>
                  <a:cubicBezTo>
                    <a:pt x="401" y="1513"/>
                    <a:pt x="430" y="1481"/>
                    <a:pt x="458" y="1450"/>
                  </a:cubicBezTo>
                  <a:cubicBezTo>
                    <a:pt x="547" y="1349"/>
                    <a:pt x="630" y="1244"/>
                    <a:pt x="710" y="1134"/>
                  </a:cubicBezTo>
                  <a:cubicBezTo>
                    <a:pt x="665" y="1212"/>
                    <a:pt x="608" y="1281"/>
                    <a:pt x="560" y="1356"/>
                  </a:cubicBezTo>
                  <a:cubicBezTo>
                    <a:pt x="511" y="1431"/>
                    <a:pt x="471" y="1515"/>
                    <a:pt x="468" y="1604"/>
                  </a:cubicBezTo>
                  <a:cubicBezTo>
                    <a:pt x="467" y="1620"/>
                    <a:pt x="469" y="1638"/>
                    <a:pt x="481" y="1648"/>
                  </a:cubicBezTo>
                  <a:cubicBezTo>
                    <a:pt x="504" y="1665"/>
                    <a:pt x="535" y="1641"/>
                    <a:pt x="552" y="1618"/>
                  </a:cubicBezTo>
                  <a:cubicBezTo>
                    <a:pt x="554" y="1615"/>
                    <a:pt x="556" y="1611"/>
                    <a:pt x="559" y="1608"/>
                  </a:cubicBezTo>
                  <a:cubicBezTo>
                    <a:pt x="558" y="1617"/>
                    <a:pt x="558" y="1627"/>
                    <a:pt x="557" y="1636"/>
                  </a:cubicBezTo>
                  <a:cubicBezTo>
                    <a:pt x="557" y="1658"/>
                    <a:pt x="560" y="1684"/>
                    <a:pt x="580" y="1694"/>
                  </a:cubicBezTo>
                  <a:cubicBezTo>
                    <a:pt x="600" y="1703"/>
                    <a:pt x="624" y="1689"/>
                    <a:pt x="639" y="1671"/>
                  </a:cubicBezTo>
                  <a:cubicBezTo>
                    <a:pt x="665" y="1639"/>
                    <a:pt x="681" y="1600"/>
                    <a:pt x="695" y="1560"/>
                  </a:cubicBezTo>
                  <a:cubicBezTo>
                    <a:pt x="741" y="1434"/>
                    <a:pt x="781" y="1305"/>
                    <a:pt x="816" y="1175"/>
                  </a:cubicBezTo>
                  <a:cubicBezTo>
                    <a:pt x="802" y="1263"/>
                    <a:pt x="774" y="1348"/>
                    <a:pt x="756" y="1436"/>
                  </a:cubicBezTo>
                  <a:cubicBezTo>
                    <a:pt x="738" y="1523"/>
                    <a:pt x="731" y="1616"/>
                    <a:pt x="761" y="1700"/>
                  </a:cubicBezTo>
                  <a:cubicBezTo>
                    <a:pt x="766" y="1715"/>
                    <a:pt x="774" y="1731"/>
                    <a:pt x="789" y="1736"/>
                  </a:cubicBezTo>
                  <a:cubicBezTo>
                    <a:pt x="817" y="1744"/>
                    <a:pt x="836" y="1710"/>
                    <a:pt x="844" y="1683"/>
                  </a:cubicBezTo>
                  <a:cubicBezTo>
                    <a:pt x="851" y="1658"/>
                    <a:pt x="856" y="1634"/>
                    <a:pt x="861" y="1609"/>
                  </a:cubicBezTo>
                  <a:lnTo>
                    <a:pt x="861" y="1609"/>
                  </a:lnTo>
                  <a:cubicBezTo>
                    <a:pt x="870" y="1639"/>
                    <a:pt x="880" y="1669"/>
                    <a:pt x="892" y="1698"/>
                  </a:cubicBezTo>
                  <a:cubicBezTo>
                    <a:pt x="901" y="1718"/>
                    <a:pt x="914" y="1741"/>
                    <a:pt x="936" y="1742"/>
                  </a:cubicBezTo>
                  <a:cubicBezTo>
                    <a:pt x="958" y="1742"/>
                    <a:pt x="974" y="1719"/>
                    <a:pt x="981" y="1697"/>
                  </a:cubicBezTo>
                  <a:cubicBezTo>
                    <a:pt x="992" y="1657"/>
                    <a:pt x="990" y="1614"/>
                    <a:pt x="988" y="1573"/>
                  </a:cubicBezTo>
                  <a:cubicBezTo>
                    <a:pt x="979" y="1442"/>
                    <a:pt x="965" y="1311"/>
                    <a:pt x="944" y="1181"/>
                  </a:cubicBezTo>
                  <a:lnTo>
                    <a:pt x="945" y="1181"/>
                  </a:lnTo>
                  <a:cubicBezTo>
                    <a:pt x="967" y="1264"/>
                    <a:pt x="975" y="1350"/>
                    <a:pt x="993" y="1434"/>
                  </a:cubicBezTo>
                  <a:cubicBezTo>
                    <a:pt x="1012" y="1521"/>
                    <a:pt x="1043" y="1609"/>
                    <a:pt x="1104" y="1674"/>
                  </a:cubicBezTo>
                  <a:cubicBezTo>
                    <a:pt x="1115" y="1686"/>
                    <a:pt x="1129" y="1697"/>
                    <a:pt x="1145" y="1695"/>
                  </a:cubicBezTo>
                  <a:cubicBezTo>
                    <a:pt x="1173" y="1692"/>
                    <a:pt x="1177" y="1653"/>
                    <a:pt x="1173" y="1624"/>
                  </a:cubicBezTo>
                  <a:cubicBezTo>
                    <a:pt x="1173" y="1620"/>
                    <a:pt x="1172" y="1616"/>
                    <a:pt x="1171" y="1613"/>
                  </a:cubicBezTo>
                  <a:cubicBezTo>
                    <a:pt x="1178" y="1619"/>
                    <a:pt x="1184" y="1627"/>
                    <a:pt x="1190" y="1633"/>
                  </a:cubicBezTo>
                  <a:cubicBezTo>
                    <a:pt x="1205" y="1649"/>
                    <a:pt x="1226" y="1666"/>
                    <a:pt x="1247" y="1659"/>
                  </a:cubicBezTo>
                  <a:cubicBezTo>
                    <a:pt x="1268" y="1651"/>
                    <a:pt x="1274" y="1624"/>
                    <a:pt x="1272" y="1601"/>
                  </a:cubicBezTo>
                  <a:cubicBezTo>
                    <a:pt x="1269" y="1559"/>
                    <a:pt x="1252" y="1520"/>
                    <a:pt x="1234" y="1482"/>
                  </a:cubicBezTo>
                  <a:cubicBezTo>
                    <a:pt x="1180" y="1367"/>
                    <a:pt x="1122" y="1255"/>
                    <a:pt x="1058" y="1145"/>
                  </a:cubicBezTo>
                  <a:lnTo>
                    <a:pt x="1060" y="1143"/>
                  </a:lnTo>
                  <a:cubicBezTo>
                    <a:pt x="1107" y="1210"/>
                    <a:pt x="1144" y="1283"/>
                    <a:pt x="1189" y="1351"/>
                  </a:cubicBezTo>
                  <a:cubicBezTo>
                    <a:pt x="1238" y="1426"/>
                    <a:pt x="1299" y="1496"/>
                    <a:pt x="1379" y="1535"/>
                  </a:cubicBezTo>
                  <a:cubicBezTo>
                    <a:pt x="1393" y="1542"/>
                    <a:pt x="1411" y="1547"/>
                    <a:pt x="1425" y="1540"/>
                  </a:cubicBezTo>
                  <a:cubicBezTo>
                    <a:pt x="1450" y="1526"/>
                    <a:pt x="1440" y="1488"/>
                    <a:pt x="1426" y="1463"/>
                  </a:cubicBezTo>
                  <a:cubicBezTo>
                    <a:pt x="1413" y="1442"/>
                    <a:pt x="1399" y="1420"/>
                    <a:pt x="1386" y="1399"/>
                  </a:cubicBezTo>
                  <a:lnTo>
                    <a:pt x="1386" y="1399"/>
                  </a:lnTo>
                  <a:cubicBezTo>
                    <a:pt x="1414" y="1414"/>
                    <a:pt x="1442" y="1428"/>
                    <a:pt x="1471" y="1439"/>
                  </a:cubicBezTo>
                  <a:cubicBezTo>
                    <a:pt x="1491" y="1448"/>
                    <a:pt x="1517" y="1454"/>
                    <a:pt x="1533" y="1439"/>
                  </a:cubicBezTo>
                  <a:cubicBezTo>
                    <a:pt x="1549" y="1423"/>
                    <a:pt x="1544" y="1396"/>
                    <a:pt x="1533" y="1376"/>
                  </a:cubicBezTo>
                  <a:cubicBezTo>
                    <a:pt x="1513" y="1340"/>
                    <a:pt x="1482" y="1311"/>
                    <a:pt x="1450" y="1283"/>
                  </a:cubicBezTo>
                  <a:cubicBezTo>
                    <a:pt x="1356" y="1201"/>
                    <a:pt x="1259" y="1123"/>
                    <a:pt x="1158" y="1049"/>
                  </a:cubicBezTo>
                  <a:lnTo>
                    <a:pt x="1159" y="1046"/>
                  </a:lnTo>
                  <a:cubicBezTo>
                    <a:pt x="1227" y="1088"/>
                    <a:pt x="1289" y="1138"/>
                    <a:pt x="1356" y="1182"/>
                  </a:cubicBezTo>
                  <a:cubicBezTo>
                    <a:pt x="1431" y="1230"/>
                    <a:pt x="1515" y="1270"/>
                    <a:pt x="1604" y="1273"/>
                  </a:cubicBezTo>
                  <a:cubicBezTo>
                    <a:pt x="1620" y="1273"/>
                    <a:pt x="1638" y="1272"/>
                    <a:pt x="1648" y="1259"/>
                  </a:cubicBezTo>
                  <a:cubicBezTo>
                    <a:pt x="1665" y="1237"/>
                    <a:pt x="1641" y="1206"/>
                    <a:pt x="1618" y="1189"/>
                  </a:cubicBezTo>
                  <a:lnTo>
                    <a:pt x="1608" y="1182"/>
                  </a:lnTo>
                  <a:cubicBezTo>
                    <a:pt x="1617" y="1183"/>
                    <a:pt x="1627" y="1183"/>
                    <a:pt x="1636" y="1183"/>
                  </a:cubicBezTo>
                  <a:cubicBezTo>
                    <a:pt x="1658" y="1184"/>
                    <a:pt x="1684" y="1181"/>
                    <a:pt x="1694" y="1161"/>
                  </a:cubicBezTo>
                  <a:cubicBezTo>
                    <a:pt x="1703" y="1141"/>
                    <a:pt x="1689" y="1117"/>
                    <a:pt x="1671" y="1102"/>
                  </a:cubicBezTo>
                  <a:cubicBezTo>
                    <a:pt x="1639" y="1075"/>
                    <a:pt x="1600" y="1060"/>
                    <a:pt x="1561" y="1046"/>
                  </a:cubicBezTo>
                  <a:cubicBezTo>
                    <a:pt x="1443" y="1003"/>
                    <a:pt x="1324" y="965"/>
                    <a:pt x="1204" y="933"/>
                  </a:cubicBezTo>
                  <a:cubicBezTo>
                    <a:pt x="1204" y="932"/>
                    <a:pt x="1204" y="931"/>
                    <a:pt x="1204" y="930"/>
                  </a:cubicBezTo>
                  <a:cubicBezTo>
                    <a:pt x="1282" y="944"/>
                    <a:pt x="1358" y="969"/>
                    <a:pt x="1436" y="985"/>
                  </a:cubicBezTo>
                  <a:cubicBezTo>
                    <a:pt x="1523" y="1003"/>
                    <a:pt x="1616" y="1009"/>
                    <a:pt x="1700" y="980"/>
                  </a:cubicBezTo>
                  <a:cubicBezTo>
                    <a:pt x="1715" y="975"/>
                    <a:pt x="1731" y="967"/>
                    <a:pt x="1736" y="952"/>
                  </a:cubicBezTo>
                  <a:cubicBezTo>
                    <a:pt x="1745" y="925"/>
                    <a:pt x="1710" y="905"/>
                    <a:pt x="1683" y="8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 rot="10800000">
              <a:off x="7133870" y="3255050"/>
              <a:ext cx="1027925" cy="1089623"/>
            </a:xfrm>
            <a:custGeom>
              <a:rect b="b" l="l" r="r" t="t"/>
              <a:pathLst>
                <a:path extrusionOk="0" h="1743" w="1659">
                  <a:moveTo>
                    <a:pt x="1575" y="634"/>
                  </a:moveTo>
                  <a:cubicBezTo>
                    <a:pt x="1583" y="592"/>
                    <a:pt x="1576" y="548"/>
                    <a:pt x="1547" y="517"/>
                  </a:cubicBezTo>
                  <a:cubicBezTo>
                    <a:pt x="1486" y="449"/>
                    <a:pt x="1399" y="490"/>
                    <a:pt x="1322" y="502"/>
                  </a:cubicBezTo>
                  <a:cubicBezTo>
                    <a:pt x="1330" y="456"/>
                    <a:pt x="1337" y="409"/>
                    <a:pt x="1326" y="365"/>
                  </a:cubicBezTo>
                  <a:lnTo>
                    <a:pt x="1326" y="365"/>
                  </a:lnTo>
                  <a:cubicBezTo>
                    <a:pt x="1324" y="361"/>
                    <a:pt x="1323" y="357"/>
                    <a:pt x="1322" y="353"/>
                  </a:cubicBezTo>
                  <a:lnTo>
                    <a:pt x="1322" y="353"/>
                  </a:lnTo>
                  <a:cubicBezTo>
                    <a:pt x="1307" y="313"/>
                    <a:pt x="1272" y="279"/>
                    <a:pt x="1230" y="278"/>
                  </a:cubicBezTo>
                  <a:cubicBezTo>
                    <a:pt x="1190" y="277"/>
                    <a:pt x="1144" y="308"/>
                    <a:pt x="1100" y="353"/>
                  </a:cubicBezTo>
                  <a:lnTo>
                    <a:pt x="1100" y="353"/>
                  </a:lnTo>
                  <a:cubicBezTo>
                    <a:pt x="1010" y="443"/>
                    <a:pt x="923" y="592"/>
                    <a:pt x="889" y="663"/>
                  </a:cubicBezTo>
                  <a:cubicBezTo>
                    <a:pt x="892" y="664"/>
                    <a:pt x="895" y="666"/>
                    <a:pt x="898" y="668"/>
                  </a:cubicBezTo>
                  <a:lnTo>
                    <a:pt x="898" y="668"/>
                  </a:lnTo>
                  <a:cubicBezTo>
                    <a:pt x="919" y="681"/>
                    <a:pt x="936" y="698"/>
                    <a:pt x="950" y="718"/>
                  </a:cubicBezTo>
                  <a:cubicBezTo>
                    <a:pt x="998" y="675"/>
                    <a:pt x="1043" y="630"/>
                    <a:pt x="1086" y="583"/>
                  </a:cubicBezTo>
                  <a:cubicBezTo>
                    <a:pt x="1097" y="571"/>
                    <a:pt x="1115" y="589"/>
                    <a:pt x="1104" y="601"/>
                  </a:cubicBezTo>
                  <a:lnTo>
                    <a:pt x="1104" y="601"/>
                  </a:lnTo>
                  <a:cubicBezTo>
                    <a:pt x="1060" y="650"/>
                    <a:pt x="1013" y="697"/>
                    <a:pt x="963" y="741"/>
                  </a:cubicBezTo>
                  <a:lnTo>
                    <a:pt x="963" y="741"/>
                  </a:lnTo>
                  <a:cubicBezTo>
                    <a:pt x="971" y="756"/>
                    <a:pt x="976" y="773"/>
                    <a:pt x="977" y="791"/>
                  </a:cubicBezTo>
                  <a:lnTo>
                    <a:pt x="977" y="791"/>
                  </a:lnTo>
                  <a:cubicBezTo>
                    <a:pt x="978" y="795"/>
                    <a:pt x="978" y="800"/>
                    <a:pt x="978" y="804"/>
                  </a:cubicBezTo>
                  <a:cubicBezTo>
                    <a:pt x="978" y="820"/>
                    <a:pt x="976" y="836"/>
                    <a:pt x="972" y="852"/>
                  </a:cubicBezTo>
                  <a:lnTo>
                    <a:pt x="1253" y="861"/>
                  </a:lnTo>
                  <a:cubicBezTo>
                    <a:pt x="1270" y="861"/>
                    <a:pt x="1270" y="887"/>
                    <a:pt x="1253" y="887"/>
                  </a:cubicBezTo>
                  <a:lnTo>
                    <a:pt x="966" y="878"/>
                  </a:lnTo>
                  <a:lnTo>
                    <a:pt x="966" y="878"/>
                  </a:lnTo>
                  <a:cubicBezTo>
                    <a:pt x="961" y="897"/>
                    <a:pt x="953" y="916"/>
                    <a:pt x="943" y="933"/>
                  </a:cubicBezTo>
                  <a:cubicBezTo>
                    <a:pt x="933" y="950"/>
                    <a:pt x="921" y="966"/>
                    <a:pt x="907" y="980"/>
                  </a:cubicBezTo>
                  <a:lnTo>
                    <a:pt x="907" y="980"/>
                  </a:lnTo>
                  <a:cubicBezTo>
                    <a:pt x="956" y="1056"/>
                    <a:pt x="1010" y="1129"/>
                    <a:pt x="1067" y="1199"/>
                  </a:cubicBezTo>
                  <a:cubicBezTo>
                    <a:pt x="1077" y="1212"/>
                    <a:pt x="1059" y="1230"/>
                    <a:pt x="1049" y="1217"/>
                  </a:cubicBezTo>
                  <a:lnTo>
                    <a:pt x="1049" y="1217"/>
                  </a:lnTo>
                  <a:cubicBezTo>
                    <a:pt x="991" y="1147"/>
                    <a:pt x="937" y="1073"/>
                    <a:pt x="887" y="997"/>
                  </a:cubicBezTo>
                  <a:lnTo>
                    <a:pt x="887" y="997"/>
                  </a:lnTo>
                  <a:cubicBezTo>
                    <a:pt x="883" y="999"/>
                    <a:pt x="879" y="1002"/>
                    <a:pt x="875" y="1004"/>
                  </a:cubicBezTo>
                  <a:cubicBezTo>
                    <a:pt x="854" y="1016"/>
                    <a:pt x="831" y="1023"/>
                    <a:pt x="807" y="1025"/>
                  </a:cubicBezTo>
                  <a:cubicBezTo>
                    <a:pt x="796" y="1130"/>
                    <a:pt x="790" y="1235"/>
                    <a:pt x="789" y="1339"/>
                  </a:cubicBezTo>
                  <a:lnTo>
                    <a:pt x="789" y="1339"/>
                  </a:lnTo>
                  <a:cubicBezTo>
                    <a:pt x="789" y="1341"/>
                    <a:pt x="788" y="1344"/>
                    <a:pt x="787" y="1346"/>
                  </a:cubicBezTo>
                  <a:cubicBezTo>
                    <a:pt x="786" y="1348"/>
                    <a:pt x="784" y="1349"/>
                    <a:pt x="782" y="1350"/>
                  </a:cubicBezTo>
                  <a:cubicBezTo>
                    <a:pt x="780" y="1352"/>
                    <a:pt x="778" y="1352"/>
                    <a:pt x="776" y="1352"/>
                  </a:cubicBezTo>
                  <a:cubicBezTo>
                    <a:pt x="773" y="1352"/>
                    <a:pt x="771" y="1352"/>
                    <a:pt x="769" y="1350"/>
                  </a:cubicBezTo>
                  <a:cubicBezTo>
                    <a:pt x="767" y="1349"/>
                    <a:pt x="765" y="1348"/>
                    <a:pt x="764" y="1346"/>
                  </a:cubicBezTo>
                  <a:cubicBezTo>
                    <a:pt x="762" y="1344"/>
                    <a:pt x="763" y="1341"/>
                    <a:pt x="763" y="1339"/>
                  </a:cubicBezTo>
                  <a:cubicBezTo>
                    <a:pt x="764" y="1235"/>
                    <a:pt x="770" y="1130"/>
                    <a:pt x="781" y="1025"/>
                  </a:cubicBezTo>
                  <a:lnTo>
                    <a:pt x="781" y="1025"/>
                  </a:lnTo>
                  <a:cubicBezTo>
                    <a:pt x="750" y="1023"/>
                    <a:pt x="721" y="1014"/>
                    <a:pt x="695" y="999"/>
                  </a:cubicBezTo>
                  <a:cubicBezTo>
                    <a:pt x="683" y="992"/>
                    <a:pt x="671" y="984"/>
                    <a:pt x="661" y="974"/>
                  </a:cubicBezTo>
                  <a:lnTo>
                    <a:pt x="661" y="974"/>
                  </a:lnTo>
                  <a:cubicBezTo>
                    <a:pt x="609" y="1057"/>
                    <a:pt x="550" y="1136"/>
                    <a:pt x="485" y="1209"/>
                  </a:cubicBezTo>
                  <a:cubicBezTo>
                    <a:pt x="474" y="1221"/>
                    <a:pt x="456" y="1203"/>
                    <a:pt x="467" y="1190"/>
                  </a:cubicBezTo>
                  <a:lnTo>
                    <a:pt x="467" y="1190"/>
                  </a:lnTo>
                  <a:cubicBezTo>
                    <a:pt x="532" y="1117"/>
                    <a:pt x="591" y="1038"/>
                    <a:pt x="642" y="955"/>
                  </a:cubicBezTo>
                  <a:lnTo>
                    <a:pt x="642" y="955"/>
                  </a:lnTo>
                  <a:cubicBezTo>
                    <a:pt x="635" y="947"/>
                    <a:pt x="629" y="937"/>
                    <a:pt x="623" y="927"/>
                  </a:cubicBezTo>
                  <a:cubicBezTo>
                    <a:pt x="617" y="917"/>
                    <a:pt x="611" y="905"/>
                    <a:pt x="607" y="894"/>
                  </a:cubicBezTo>
                  <a:lnTo>
                    <a:pt x="321" y="866"/>
                  </a:lnTo>
                  <a:cubicBezTo>
                    <a:pt x="304" y="864"/>
                    <a:pt x="304" y="838"/>
                    <a:pt x="321" y="840"/>
                  </a:cubicBezTo>
                  <a:lnTo>
                    <a:pt x="601" y="867"/>
                  </a:lnTo>
                  <a:cubicBezTo>
                    <a:pt x="587" y="784"/>
                    <a:pt x="632" y="710"/>
                    <a:pt x="697" y="670"/>
                  </a:cubicBezTo>
                  <a:lnTo>
                    <a:pt x="699" y="670"/>
                  </a:lnTo>
                  <a:lnTo>
                    <a:pt x="699" y="670"/>
                  </a:lnTo>
                  <a:cubicBezTo>
                    <a:pt x="648" y="592"/>
                    <a:pt x="591" y="518"/>
                    <a:pt x="529" y="449"/>
                  </a:cubicBezTo>
                  <a:cubicBezTo>
                    <a:pt x="518" y="437"/>
                    <a:pt x="536" y="418"/>
                    <a:pt x="547" y="431"/>
                  </a:cubicBezTo>
                  <a:lnTo>
                    <a:pt x="547" y="431"/>
                  </a:lnTo>
                  <a:cubicBezTo>
                    <a:pt x="611" y="502"/>
                    <a:pt x="669" y="578"/>
                    <a:pt x="722" y="657"/>
                  </a:cubicBezTo>
                  <a:lnTo>
                    <a:pt x="722" y="657"/>
                  </a:lnTo>
                  <a:cubicBezTo>
                    <a:pt x="741" y="649"/>
                    <a:pt x="762" y="643"/>
                    <a:pt x="783" y="641"/>
                  </a:cubicBezTo>
                  <a:cubicBezTo>
                    <a:pt x="771" y="545"/>
                    <a:pt x="763" y="449"/>
                    <a:pt x="759" y="353"/>
                  </a:cubicBezTo>
                  <a:lnTo>
                    <a:pt x="759" y="353"/>
                  </a:lnTo>
                  <a:lnTo>
                    <a:pt x="759" y="352"/>
                  </a:lnTo>
                  <a:cubicBezTo>
                    <a:pt x="759" y="335"/>
                    <a:pt x="785" y="335"/>
                    <a:pt x="786" y="352"/>
                  </a:cubicBezTo>
                  <a:lnTo>
                    <a:pt x="786" y="353"/>
                  </a:lnTo>
                  <a:lnTo>
                    <a:pt x="786" y="353"/>
                  </a:lnTo>
                  <a:cubicBezTo>
                    <a:pt x="789" y="449"/>
                    <a:pt x="797" y="545"/>
                    <a:pt x="809" y="640"/>
                  </a:cubicBezTo>
                  <a:lnTo>
                    <a:pt x="809" y="640"/>
                  </a:lnTo>
                  <a:cubicBezTo>
                    <a:pt x="837" y="641"/>
                    <a:pt x="864" y="649"/>
                    <a:pt x="889" y="662"/>
                  </a:cubicBezTo>
                  <a:lnTo>
                    <a:pt x="979" y="460"/>
                  </a:lnTo>
                  <a:cubicBezTo>
                    <a:pt x="995" y="425"/>
                    <a:pt x="1011" y="389"/>
                    <a:pt x="1025" y="353"/>
                  </a:cubicBezTo>
                  <a:lnTo>
                    <a:pt x="1025" y="353"/>
                  </a:lnTo>
                  <a:lnTo>
                    <a:pt x="1025" y="353"/>
                  </a:lnTo>
                  <a:cubicBezTo>
                    <a:pt x="1039" y="316"/>
                    <a:pt x="1049" y="279"/>
                    <a:pt x="1055" y="241"/>
                  </a:cubicBezTo>
                  <a:cubicBezTo>
                    <a:pt x="1061" y="194"/>
                    <a:pt x="1059" y="144"/>
                    <a:pt x="1037" y="103"/>
                  </a:cubicBezTo>
                  <a:cubicBezTo>
                    <a:pt x="1014" y="61"/>
                    <a:pt x="966" y="32"/>
                    <a:pt x="920" y="41"/>
                  </a:cubicBezTo>
                  <a:cubicBezTo>
                    <a:pt x="885" y="47"/>
                    <a:pt x="858" y="73"/>
                    <a:pt x="836" y="101"/>
                  </a:cubicBezTo>
                  <a:lnTo>
                    <a:pt x="836" y="101"/>
                  </a:lnTo>
                  <a:cubicBezTo>
                    <a:pt x="827" y="114"/>
                    <a:pt x="817" y="126"/>
                    <a:pt x="809" y="141"/>
                  </a:cubicBezTo>
                  <a:cubicBezTo>
                    <a:pt x="797" y="161"/>
                    <a:pt x="788" y="183"/>
                    <a:pt x="780" y="205"/>
                  </a:cubicBezTo>
                  <a:cubicBezTo>
                    <a:pt x="780" y="162"/>
                    <a:pt x="779" y="117"/>
                    <a:pt x="763" y="78"/>
                  </a:cubicBezTo>
                  <a:cubicBezTo>
                    <a:pt x="747" y="38"/>
                    <a:pt x="712" y="4"/>
                    <a:pt x="669" y="1"/>
                  </a:cubicBezTo>
                  <a:cubicBezTo>
                    <a:pt x="618" y="-3"/>
                    <a:pt x="576" y="38"/>
                    <a:pt x="551" y="84"/>
                  </a:cubicBezTo>
                  <a:cubicBezTo>
                    <a:pt x="509" y="77"/>
                    <a:pt x="465" y="84"/>
                    <a:pt x="434" y="112"/>
                  </a:cubicBezTo>
                  <a:cubicBezTo>
                    <a:pt x="367" y="173"/>
                    <a:pt x="408" y="260"/>
                    <a:pt x="419" y="336"/>
                  </a:cubicBezTo>
                  <a:cubicBezTo>
                    <a:pt x="374" y="329"/>
                    <a:pt x="327" y="321"/>
                    <a:pt x="282" y="333"/>
                  </a:cubicBezTo>
                  <a:lnTo>
                    <a:pt x="282" y="333"/>
                  </a:lnTo>
                  <a:cubicBezTo>
                    <a:pt x="271" y="336"/>
                    <a:pt x="260" y="341"/>
                    <a:pt x="250" y="346"/>
                  </a:cubicBezTo>
                  <a:cubicBezTo>
                    <a:pt x="247" y="348"/>
                    <a:pt x="244" y="350"/>
                    <a:pt x="240" y="353"/>
                  </a:cubicBezTo>
                  <a:lnTo>
                    <a:pt x="240" y="353"/>
                  </a:lnTo>
                  <a:cubicBezTo>
                    <a:pt x="215" y="371"/>
                    <a:pt x="196" y="397"/>
                    <a:pt x="195" y="428"/>
                  </a:cubicBezTo>
                  <a:cubicBezTo>
                    <a:pt x="193" y="554"/>
                    <a:pt x="498" y="733"/>
                    <a:pt x="593" y="776"/>
                  </a:cubicBezTo>
                  <a:lnTo>
                    <a:pt x="378" y="680"/>
                  </a:lnTo>
                  <a:cubicBezTo>
                    <a:pt x="307" y="648"/>
                    <a:pt x="234" y="616"/>
                    <a:pt x="157" y="605"/>
                  </a:cubicBezTo>
                  <a:cubicBezTo>
                    <a:pt x="111" y="598"/>
                    <a:pt x="61" y="600"/>
                    <a:pt x="20" y="623"/>
                  </a:cubicBezTo>
                  <a:lnTo>
                    <a:pt x="20" y="623"/>
                  </a:lnTo>
                  <a:cubicBezTo>
                    <a:pt x="19" y="623"/>
                    <a:pt x="19" y="623"/>
                    <a:pt x="18" y="623"/>
                  </a:cubicBezTo>
                  <a:cubicBezTo>
                    <a:pt x="12" y="627"/>
                    <a:pt x="6" y="631"/>
                    <a:pt x="0" y="636"/>
                  </a:cubicBezTo>
                  <a:lnTo>
                    <a:pt x="0" y="808"/>
                  </a:lnTo>
                  <a:cubicBezTo>
                    <a:pt x="6" y="813"/>
                    <a:pt x="11" y="818"/>
                    <a:pt x="17" y="823"/>
                  </a:cubicBezTo>
                  <a:lnTo>
                    <a:pt x="17" y="823"/>
                  </a:lnTo>
                  <a:cubicBezTo>
                    <a:pt x="30" y="833"/>
                    <a:pt x="44" y="842"/>
                    <a:pt x="58" y="850"/>
                  </a:cubicBezTo>
                  <a:cubicBezTo>
                    <a:pt x="78" y="862"/>
                    <a:pt x="99" y="871"/>
                    <a:pt x="121" y="879"/>
                  </a:cubicBezTo>
                  <a:cubicBezTo>
                    <a:pt x="80" y="880"/>
                    <a:pt x="38" y="881"/>
                    <a:pt x="0" y="895"/>
                  </a:cubicBezTo>
                  <a:lnTo>
                    <a:pt x="0" y="1108"/>
                  </a:lnTo>
                  <a:lnTo>
                    <a:pt x="1" y="1108"/>
                  </a:lnTo>
                  <a:cubicBezTo>
                    <a:pt x="1" y="1110"/>
                    <a:pt x="0" y="1112"/>
                    <a:pt x="0" y="1114"/>
                  </a:cubicBezTo>
                  <a:lnTo>
                    <a:pt x="0" y="1163"/>
                  </a:lnTo>
                  <a:lnTo>
                    <a:pt x="0" y="1163"/>
                  </a:lnTo>
                  <a:cubicBezTo>
                    <a:pt x="2" y="1178"/>
                    <a:pt x="7" y="1194"/>
                    <a:pt x="15" y="1207"/>
                  </a:cubicBezTo>
                  <a:cubicBezTo>
                    <a:pt x="19" y="1214"/>
                    <a:pt x="23" y="1220"/>
                    <a:pt x="28" y="1226"/>
                  </a:cubicBezTo>
                  <a:cubicBezTo>
                    <a:pt x="89" y="1293"/>
                    <a:pt x="177" y="1252"/>
                    <a:pt x="254" y="1241"/>
                  </a:cubicBezTo>
                  <a:cubicBezTo>
                    <a:pt x="246" y="1286"/>
                    <a:pt x="238" y="1334"/>
                    <a:pt x="250" y="1378"/>
                  </a:cubicBezTo>
                  <a:cubicBezTo>
                    <a:pt x="262" y="1423"/>
                    <a:pt x="299" y="1463"/>
                    <a:pt x="345" y="1465"/>
                  </a:cubicBezTo>
                  <a:cubicBezTo>
                    <a:pt x="471" y="1468"/>
                    <a:pt x="650" y="1163"/>
                    <a:pt x="693" y="1067"/>
                  </a:cubicBezTo>
                  <a:lnTo>
                    <a:pt x="597" y="1281"/>
                  </a:lnTo>
                  <a:cubicBezTo>
                    <a:pt x="565" y="1352"/>
                    <a:pt x="533" y="1424"/>
                    <a:pt x="522" y="1502"/>
                  </a:cubicBezTo>
                  <a:cubicBezTo>
                    <a:pt x="515" y="1548"/>
                    <a:pt x="517" y="1598"/>
                    <a:pt x="540" y="1639"/>
                  </a:cubicBezTo>
                  <a:cubicBezTo>
                    <a:pt x="562" y="1681"/>
                    <a:pt x="610" y="1711"/>
                    <a:pt x="656" y="1702"/>
                  </a:cubicBezTo>
                  <a:cubicBezTo>
                    <a:pt x="691" y="1695"/>
                    <a:pt x="718" y="1669"/>
                    <a:pt x="740" y="1642"/>
                  </a:cubicBezTo>
                  <a:lnTo>
                    <a:pt x="740" y="1642"/>
                  </a:lnTo>
                  <a:cubicBezTo>
                    <a:pt x="750" y="1629"/>
                    <a:pt x="759" y="1615"/>
                    <a:pt x="767" y="1601"/>
                  </a:cubicBezTo>
                  <a:cubicBezTo>
                    <a:pt x="778" y="1581"/>
                    <a:pt x="788" y="1560"/>
                    <a:pt x="796" y="1537"/>
                  </a:cubicBezTo>
                  <a:cubicBezTo>
                    <a:pt x="796" y="1580"/>
                    <a:pt x="797" y="1625"/>
                    <a:pt x="813" y="1664"/>
                  </a:cubicBezTo>
                  <a:cubicBezTo>
                    <a:pt x="829" y="1704"/>
                    <a:pt x="864" y="1739"/>
                    <a:pt x="907" y="1742"/>
                  </a:cubicBezTo>
                  <a:cubicBezTo>
                    <a:pt x="958" y="1746"/>
                    <a:pt x="1000" y="1705"/>
                    <a:pt x="1025" y="1658"/>
                  </a:cubicBezTo>
                  <a:cubicBezTo>
                    <a:pt x="1067" y="1666"/>
                    <a:pt x="1111" y="1658"/>
                    <a:pt x="1142" y="1630"/>
                  </a:cubicBezTo>
                  <a:cubicBezTo>
                    <a:pt x="1209" y="1569"/>
                    <a:pt x="1168" y="1482"/>
                    <a:pt x="1157" y="1405"/>
                  </a:cubicBezTo>
                  <a:cubicBezTo>
                    <a:pt x="1203" y="1413"/>
                    <a:pt x="1249" y="1421"/>
                    <a:pt x="1294" y="1409"/>
                  </a:cubicBezTo>
                  <a:cubicBezTo>
                    <a:pt x="1338" y="1398"/>
                    <a:pt x="1380" y="1359"/>
                    <a:pt x="1381" y="1314"/>
                  </a:cubicBezTo>
                  <a:cubicBezTo>
                    <a:pt x="1384" y="1188"/>
                    <a:pt x="1079" y="1009"/>
                    <a:pt x="983" y="966"/>
                  </a:cubicBezTo>
                  <a:lnTo>
                    <a:pt x="1198" y="1062"/>
                  </a:lnTo>
                  <a:cubicBezTo>
                    <a:pt x="1269" y="1094"/>
                    <a:pt x="1341" y="1127"/>
                    <a:pt x="1418" y="1138"/>
                  </a:cubicBezTo>
                  <a:cubicBezTo>
                    <a:pt x="1465" y="1144"/>
                    <a:pt x="1514" y="1143"/>
                    <a:pt x="1556" y="1120"/>
                  </a:cubicBezTo>
                  <a:cubicBezTo>
                    <a:pt x="1597" y="1098"/>
                    <a:pt x="1627" y="1049"/>
                    <a:pt x="1619" y="1003"/>
                  </a:cubicBezTo>
                  <a:cubicBezTo>
                    <a:pt x="1612" y="968"/>
                    <a:pt x="1586" y="941"/>
                    <a:pt x="1558" y="919"/>
                  </a:cubicBezTo>
                  <a:lnTo>
                    <a:pt x="1558" y="919"/>
                  </a:lnTo>
                  <a:cubicBezTo>
                    <a:pt x="1546" y="910"/>
                    <a:pt x="1532" y="901"/>
                    <a:pt x="1518" y="892"/>
                  </a:cubicBezTo>
                  <a:cubicBezTo>
                    <a:pt x="1498" y="881"/>
                    <a:pt x="1476" y="871"/>
                    <a:pt x="1454" y="863"/>
                  </a:cubicBezTo>
                  <a:cubicBezTo>
                    <a:pt x="1497" y="863"/>
                    <a:pt x="1541" y="862"/>
                    <a:pt x="1581" y="846"/>
                  </a:cubicBezTo>
                  <a:cubicBezTo>
                    <a:pt x="1621" y="830"/>
                    <a:pt x="1656" y="795"/>
                    <a:pt x="1659" y="752"/>
                  </a:cubicBezTo>
                  <a:cubicBezTo>
                    <a:pt x="1663" y="700"/>
                    <a:pt x="1622" y="658"/>
                    <a:pt x="1575" y="6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Google Shape;153;p25"/>
            <p:cNvGrpSpPr/>
            <p:nvPr/>
          </p:nvGrpSpPr>
          <p:grpSpPr>
            <a:xfrm>
              <a:off x="6919663" y="2930344"/>
              <a:ext cx="1784701" cy="809596"/>
              <a:chOff x="5069959" y="532919"/>
              <a:chExt cx="1784701" cy="809596"/>
            </a:xfrm>
          </p:grpSpPr>
          <p:sp>
            <p:nvSpPr>
              <p:cNvPr id="154" name="Google Shape;154;p25"/>
              <p:cNvSpPr/>
              <p:nvPr/>
            </p:nvSpPr>
            <p:spPr>
              <a:xfrm>
                <a:off x="5069959" y="532919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5"/>
              <p:cNvSpPr/>
              <p:nvPr/>
            </p:nvSpPr>
            <p:spPr>
              <a:xfrm>
                <a:off x="5222704" y="865984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>
                <a:off x="5316301" y="692869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>
                <a:off x="6549816" y="1032217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5"/>
              <p:cNvSpPr/>
              <p:nvPr/>
            </p:nvSpPr>
            <p:spPr>
              <a:xfrm>
                <a:off x="6663686" y="1229892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5"/>
              <p:cNvSpPr/>
              <p:nvPr/>
            </p:nvSpPr>
            <p:spPr>
              <a:xfrm>
                <a:off x="6236085" y="860687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 flipH="1">
                <a:off x="6726402" y="926688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25"/>
            <p:cNvGrpSpPr/>
            <p:nvPr/>
          </p:nvGrpSpPr>
          <p:grpSpPr>
            <a:xfrm>
              <a:off x="6213344" y="1860565"/>
              <a:ext cx="672084" cy="640081"/>
              <a:chOff x="5396378" y="940902"/>
              <a:chExt cx="672084" cy="640081"/>
            </a:xfrm>
          </p:grpSpPr>
          <p:sp>
            <p:nvSpPr>
              <p:cNvPr id="162" name="Google Shape;162;p25"/>
              <p:cNvSpPr/>
              <p:nvPr/>
            </p:nvSpPr>
            <p:spPr>
              <a:xfrm rot="5400000">
                <a:off x="5827979" y="1052225"/>
                <a:ext cx="225846" cy="255120"/>
              </a:xfrm>
              <a:custGeom>
                <a:rect b="b" l="l" r="r" t="t"/>
                <a:pathLst>
                  <a:path extrusionOk="0" h="692" w="615">
                    <a:moveTo>
                      <a:pt x="407" y="3"/>
                    </a:moveTo>
                    <a:lnTo>
                      <a:pt x="407" y="3"/>
                    </a:lnTo>
                    <a:cubicBezTo>
                      <a:pt x="416" y="1"/>
                      <a:pt x="424" y="0"/>
                      <a:pt x="432" y="0"/>
                    </a:cubicBezTo>
                    <a:cubicBezTo>
                      <a:pt x="452" y="0"/>
                      <a:pt x="472" y="5"/>
                      <a:pt x="489" y="15"/>
                    </a:cubicBezTo>
                    <a:cubicBezTo>
                      <a:pt x="506" y="25"/>
                      <a:pt x="521" y="40"/>
                      <a:pt x="531" y="57"/>
                    </a:cubicBezTo>
                    <a:cubicBezTo>
                      <a:pt x="531" y="58"/>
                      <a:pt x="531" y="59"/>
                      <a:pt x="532" y="59"/>
                    </a:cubicBezTo>
                    <a:lnTo>
                      <a:pt x="541" y="51"/>
                    </a:lnTo>
                    <a:cubicBezTo>
                      <a:pt x="599" y="126"/>
                      <a:pt x="595" y="303"/>
                      <a:pt x="608" y="399"/>
                    </a:cubicBezTo>
                    <a:cubicBezTo>
                      <a:pt x="618" y="477"/>
                      <a:pt x="626" y="566"/>
                      <a:pt x="577" y="629"/>
                    </a:cubicBezTo>
                    <a:cubicBezTo>
                      <a:pt x="524" y="698"/>
                      <a:pt x="418" y="707"/>
                      <a:pt x="337" y="673"/>
                    </a:cubicBezTo>
                    <a:cubicBezTo>
                      <a:pt x="204" y="618"/>
                      <a:pt x="32" y="451"/>
                      <a:pt x="4" y="306"/>
                    </a:cubicBezTo>
                    <a:cubicBezTo>
                      <a:pt x="-4" y="264"/>
                      <a:pt x="0" y="216"/>
                      <a:pt x="31" y="187"/>
                    </a:cubicBezTo>
                    <a:cubicBezTo>
                      <a:pt x="78" y="145"/>
                      <a:pt x="152" y="171"/>
                      <a:pt x="210" y="195"/>
                    </a:cubicBezTo>
                    <a:lnTo>
                      <a:pt x="210" y="195"/>
                    </a:lnTo>
                    <a:cubicBezTo>
                      <a:pt x="221" y="201"/>
                      <a:pt x="234" y="204"/>
                      <a:pt x="246" y="204"/>
                    </a:cubicBezTo>
                    <a:cubicBezTo>
                      <a:pt x="248" y="204"/>
                      <a:pt x="250" y="204"/>
                      <a:pt x="251" y="204"/>
                    </a:cubicBezTo>
                    <a:cubicBezTo>
                      <a:pt x="291" y="198"/>
                      <a:pt x="296" y="144"/>
                      <a:pt x="307" y="106"/>
                    </a:cubicBezTo>
                    <a:cubicBezTo>
                      <a:pt x="320" y="57"/>
                      <a:pt x="358" y="14"/>
                      <a:pt x="407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 rot="5400000">
                <a:off x="5743425" y="1338896"/>
                <a:ext cx="254123" cy="230050"/>
              </a:xfrm>
              <a:custGeom>
                <a:rect b="b" l="l" r="r" t="t"/>
                <a:pathLst>
                  <a:path extrusionOk="0" h="624" w="692">
                    <a:moveTo>
                      <a:pt x="689" y="397"/>
                    </a:moveTo>
                    <a:lnTo>
                      <a:pt x="689" y="397"/>
                    </a:lnTo>
                    <a:cubicBezTo>
                      <a:pt x="691" y="407"/>
                      <a:pt x="692" y="416"/>
                      <a:pt x="692" y="426"/>
                    </a:cubicBezTo>
                    <a:cubicBezTo>
                      <a:pt x="692" y="446"/>
                      <a:pt x="687" y="465"/>
                      <a:pt x="677" y="483"/>
                    </a:cubicBezTo>
                    <a:cubicBezTo>
                      <a:pt x="667" y="500"/>
                      <a:pt x="653" y="514"/>
                      <a:pt x="636" y="524"/>
                    </a:cubicBezTo>
                    <a:lnTo>
                      <a:pt x="645" y="533"/>
                    </a:lnTo>
                    <a:cubicBezTo>
                      <a:pt x="573" y="594"/>
                      <a:pt x="395" y="596"/>
                      <a:pt x="300" y="612"/>
                    </a:cubicBezTo>
                    <a:cubicBezTo>
                      <a:pt x="221" y="626"/>
                      <a:pt x="134" y="637"/>
                      <a:pt x="69" y="591"/>
                    </a:cubicBezTo>
                    <a:cubicBezTo>
                      <a:pt x="-2" y="539"/>
                      <a:pt x="-15" y="434"/>
                      <a:pt x="16" y="352"/>
                    </a:cubicBezTo>
                    <a:cubicBezTo>
                      <a:pt x="67" y="217"/>
                      <a:pt x="227" y="38"/>
                      <a:pt x="371" y="6"/>
                    </a:cubicBezTo>
                    <a:cubicBezTo>
                      <a:pt x="412" y="-4"/>
                      <a:pt x="460" y="-2"/>
                      <a:pt x="490" y="28"/>
                    </a:cubicBezTo>
                    <a:cubicBezTo>
                      <a:pt x="534" y="73"/>
                      <a:pt x="511" y="148"/>
                      <a:pt x="489" y="208"/>
                    </a:cubicBezTo>
                    <a:lnTo>
                      <a:pt x="489" y="208"/>
                    </a:lnTo>
                    <a:cubicBezTo>
                      <a:pt x="484" y="218"/>
                      <a:pt x="481" y="230"/>
                      <a:pt x="481" y="241"/>
                    </a:cubicBezTo>
                    <a:cubicBezTo>
                      <a:pt x="481" y="244"/>
                      <a:pt x="482" y="246"/>
                      <a:pt x="482" y="249"/>
                    </a:cubicBezTo>
                    <a:cubicBezTo>
                      <a:pt x="489" y="288"/>
                      <a:pt x="543" y="292"/>
                      <a:pt x="582" y="301"/>
                    </a:cubicBezTo>
                    <a:cubicBezTo>
                      <a:pt x="631" y="312"/>
                      <a:pt x="675" y="349"/>
                      <a:pt x="689" y="39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 rot="5400000">
                <a:off x="5453284" y="1321613"/>
                <a:ext cx="255225" cy="242216"/>
              </a:xfrm>
              <a:custGeom>
                <a:rect b="b" l="l" r="r" t="t"/>
                <a:pathLst>
                  <a:path extrusionOk="0" h="657" w="695">
                    <a:moveTo>
                      <a:pt x="437" y="631"/>
                    </a:moveTo>
                    <a:lnTo>
                      <a:pt x="437" y="631"/>
                    </a:lnTo>
                    <a:cubicBezTo>
                      <a:pt x="432" y="635"/>
                      <a:pt x="427" y="638"/>
                      <a:pt x="422" y="641"/>
                    </a:cubicBezTo>
                    <a:cubicBezTo>
                      <a:pt x="404" y="651"/>
                      <a:pt x="385" y="657"/>
                      <a:pt x="365" y="657"/>
                    </a:cubicBezTo>
                    <a:cubicBezTo>
                      <a:pt x="345" y="657"/>
                      <a:pt x="325" y="650"/>
                      <a:pt x="308" y="641"/>
                    </a:cubicBezTo>
                    <a:cubicBezTo>
                      <a:pt x="305" y="639"/>
                      <a:pt x="303" y="638"/>
                      <a:pt x="300" y="637"/>
                    </a:cubicBezTo>
                    <a:lnTo>
                      <a:pt x="296" y="648"/>
                    </a:lnTo>
                    <a:cubicBezTo>
                      <a:pt x="210" y="608"/>
                      <a:pt x="134" y="448"/>
                      <a:pt x="79" y="368"/>
                    </a:cubicBezTo>
                    <a:cubicBezTo>
                      <a:pt x="35" y="303"/>
                      <a:pt x="-12" y="228"/>
                      <a:pt x="3" y="150"/>
                    </a:cubicBezTo>
                    <a:cubicBezTo>
                      <a:pt x="19" y="63"/>
                      <a:pt x="110" y="8"/>
                      <a:pt x="197" y="1"/>
                    </a:cubicBezTo>
                    <a:cubicBezTo>
                      <a:pt x="341" y="-9"/>
                      <a:pt x="570" y="62"/>
                      <a:pt x="660" y="179"/>
                    </a:cubicBezTo>
                    <a:cubicBezTo>
                      <a:pt x="686" y="212"/>
                      <a:pt x="705" y="257"/>
                      <a:pt x="690" y="296"/>
                    </a:cubicBezTo>
                    <a:cubicBezTo>
                      <a:pt x="667" y="356"/>
                      <a:pt x="589" y="366"/>
                      <a:pt x="526" y="371"/>
                    </a:cubicBezTo>
                    <a:lnTo>
                      <a:pt x="526" y="371"/>
                    </a:lnTo>
                    <a:lnTo>
                      <a:pt x="525" y="371"/>
                    </a:lnTo>
                    <a:cubicBezTo>
                      <a:pt x="512" y="371"/>
                      <a:pt x="498" y="374"/>
                      <a:pt x="486" y="381"/>
                    </a:cubicBezTo>
                    <a:lnTo>
                      <a:pt x="486" y="382"/>
                    </a:lnTo>
                    <a:cubicBezTo>
                      <a:pt x="453" y="405"/>
                      <a:pt x="472" y="455"/>
                      <a:pt x="481" y="494"/>
                    </a:cubicBezTo>
                    <a:cubicBezTo>
                      <a:pt x="490" y="543"/>
                      <a:pt x="475" y="599"/>
                      <a:pt x="437" y="6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 rot="5400000">
                <a:off x="5627638" y="949645"/>
                <a:ext cx="241637" cy="224151"/>
              </a:xfrm>
              <a:custGeom>
                <a:rect b="b" l="l" r="r" t="t"/>
                <a:pathLst>
                  <a:path extrusionOk="0" h="608" w="658">
                    <a:moveTo>
                      <a:pt x="9" y="100"/>
                    </a:moveTo>
                    <a:lnTo>
                      <a:pt x="9" y="100"/>
                    </a:lnTo>
                    <a:cubicBezTo>
                      <a:pt x="12" y="90"/>
                      <a:pt x="16" y="81"/>
                      <a:pt x="21" y="72"/>
                    </a:cubicBezTo>
                    <a:cubicBezTo>
                      <a:pt x="31" y="54"/>
                      <a:pt x="45" y="39"/>
                      <a:pt x="62" y="30"/>
                    </a:cubicBezTo>
                    <a:cubicBezTo>
                      <a:pt x="79" y="20"/>
                      <a:pt x="97" y="15"/>
                      <a:pt x="116" y="15"/>
                    </a:cubicBezTo>
                    <a:lnTo>
                      <a:pt x="113" y="3"/>
                    </a:lnTo>
                    <a:cubicBezTo>
                      <a:pt x="205" y="-15"/>
                      <a:pt x="362" y="68"/>
                      <a:pt x="453" y="101"/>
                    </a:cubicBezTo>
                    <a:cubicBezTo>
                      <a:pt x="528" y="127"/>
                      <a:pt x="610" y="160"/>
                      <a:pt x="644" y="232"/>
                    </a:cubicBezTo>
                    <a:cubicBezTo>
                      <a:pt x="681" y="311"/>
                      <a:pt x="641" y="410"/>
                      <a:pt x="574" y="466"/>
                    </a:cubicBezTo>
                    <a:cubicBezTo>
                      <a:pt x="465" y="559"/>
                      <a:pt x="237" y="638"/>
                      <a:pt x="96" y="597"/>
                    </a:cubicBezTo>
                    <a:cubicBezTo>
                      <a:pt x="55" y="585"/>
                      <a:pt x="14" y="560"/>
                      <a:pt x="3" y="520"/>
                    </a:cubicBezTo>
                    <a:cubicBezTo>
                      <a:pt x="-14" y="459"/>
                      <a:pt x="42" y="404"/>
                      <a:pt x="91" y="363"/>
                    </a:cubicBezTo>
                    <a:lnTo>
                      <a:pt x="91" y="363"/>
                    </a:lnTo>
                    <a:cubicBezTo>
                      <a:pt x="100" y="356"/>
                      <a:pt x="107" y="348"/>
                      <a:pt x="113" y="338"/>
                    </a:cubicBezTo>
                    <a:cubicBezTo>
                      <a:pt x="114" y="336"/>
                      <a:pt x="116" y="333"/>
                      <a:pt x="117" y="330"/>
                    </a:cubicBezTo>
                    <a:cubicBezTo>
                      <a:pt x="129" y="292"/>
                      <a:pt x="84" y="263"/>
                      <a:pt x="55" y="236"/>
                    </a:cubicBezTo>
                    <a:cubicBezTo>
                      <a:pt x="18" y="203"/>
                      <a:pt x="-3" y="149"/>
                      <a:pt x="9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" name="Google Shape;166;p25"/>
              <p:cNvGrpSpPr/>
              <p:nvPr/>
            </p:nvGrpSpPr>
            <p:grpSpPr>
              <a:xfrm>
                <a:off x="5396378" y="1061353"/>
                <a:ext cx="470344" cy="333894"/>
                <a:chOff x="5396378" y="1061353"/>
                <a:chExt cx="470344" cy="333894"/>
              </a:xfrm>
            </p:grpSpPr>
            <p:sp>
              <p:nvSpPr>
                <p:cNvPr id="167" name="Google Shape;167;p25"/>
                <p:cNvSpPr/>
                <p:nvPr/>
              </p:nvSpPr>
              <p:spPr>
                <a:xfrm rot="5400000">
                  <a:off x="5410105" y="1047626"/>
                  <a:ext cx="232089" cy="259544"/>
                </a:xfrm>
                <a:custGeom>
                  <a:rect b="b" l="l" r="r" t="t"/>
                  <a:pathLst>
                    <a:path extrusionOk="0" h="704" w="632">
                      <a:moveTo>
                        <a:pt x="45" y="522"/>
                      </a:moveTo>
                      <a:lnTo>
                        <a:pt x="45" y="522"/>
                      </a:lnTo>
                      <a:cubicBezTo>
                        <a:pt x="34" y="513"/>
                        <a:pt x="24" y="502"/>
                        <a:pt x="18" y="491"/>
                      </a:cubicBezTo>
                      <a:cubicBezTo>
                        <a:pt x="7" y="473"/>
                        <a:pt x="3" y="454"/>
                        <a:pt x="3" y="434"/>
                      </a:cubicBezTo>
                      <a:cubicBezTo>
                        <a:pt x="3" y="418"/>
                        <a:pt x="6" y="403"/>
                        <a:pt x="12" y="389"/>
                      </a:cubicBezTo>
                      <a:lnTo>
                        <a:pt x="0" y="387"/>
                      </a:lnTo>
                      <a:cubicBezTo>
                        <a:pt x="22" y="295"/>
                        <a:pt x="164" y="188"/>
                        <a:pt x="231" y="119"/>
                      </a:cubicBezTo>
                      <a:cubicBezTo>
                        <a:pt x="287" y="62"/>
                        <a:pt x="351" y="1"/>
                        <a:pt x="431" y="0"/>
                      </a:cubicBezTo>
                      <a:cubicBezTo>
                        <a:pt x="518" y="-1"/>
                        <a:pt x="591" y="77"/>
                        <a:pt x="615" y="161"/>
                      </a:cubicBezTo>
                      <a:cubicBezTo>
                        <a:pt x="653" y="300"/>
                        <a:pt x="629" y="539"/>
                        <a:pt x="533" y="650"/>
                      </a:cubicBezTo>
                      <a:cubicBezTo>
                        <a:pt x="505" y="682"/>
                        <a:pt x="465" y="709"/>
                        <a:pt x="423" y="703"/>
                      </a:cubicBezTo>
                      <a:cubicBezTo>
                        <a:pt x="360" y="693"/>
                        <a:pt x="335" y="618"/>
                        <a:pt x="317" y="557"/>
                      </a:cubicBezTo>
                      <a:lnTo>
                        <a:pt x="317" y="557"/>
                      </a:lnTo>
                      <a:cubicBezTo>
                        <a:pt x="316" y="548"/>
                        <a:pt x="312" y="540"/>
                        <a:pt x="308" y="533"/>
                      </a:cubicBezTo>
                      <a:cubicBezTo>
                        <a:pt x="305" y="528"/>
                        <a:pt x="302" y="524"/>
                        <a:pt x="299" y="520"/>
                      </a:cubicBezTo>
                      <a:cubicBezTo>
                        <a:pt x="269" y="492"/>
                        <a:pt x="224" y="521"/>
                        <a:pt x="187" y="537"/>
                      </a:cubicBezTo>
                      <a:cubicBezTo>
                        <a:pt x="141" y="557"/>
                        <a:pt x="84" y="553"/>
                        <a:pt x="45" y="5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25"/>
                <p:cNvSpPr/>
                <p:nvPr/>
              </p:nvSpPr>
              <p:spPr>
                <a:xfrm>
                  <a:off x="5609022" y="1137547"/>
                  <a:ext cx="257700" cy="2577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Asap"/>
                    <a:ea typeface="Asap"/>
                    <a:cs typeface="Asap"/>
                    <a:sym typeface="Asap"/>
                  </a:endParaRPr>
                </a:p>
              </p:txBody>
            </p:sp>
          </p:grpSp>
        </p:grpSp>
        <p:grpSp>
          <p:nvGrpSpPr>
            <p:cNvPr id="169" name="Google Shape;169;p25"/>
            <p:cNvGrpSpPr/>
            <p:nvPr/>
          </p:nvGrpSpPr>
          <p:grpSpPr>
            <a:xfrm>
              <a:off x="5998464" y="1133804"/>
              <a:ext cx="640081" cy="672084"/>
              <a:chOff x="4754885" y="1102560"/>
              <a:chExt cx="640081" cy="672084"/>
            </a:xfrm>
          </p:grpSpPr>
          <p:grpSp>
            <p:nvGrpSpPr>
              <p:cNvPr id="170" name="Google Shape;170;p25"/>
              <p:cNvGrpSpPr/>
              <p:nvPr/>
            </p:nvGrpSpPr>
            <p:grpSpPr>
              <a:xfrm>
                <a:off x="4754885" y="1102560"/>
                <a:ext cx="640081" cy="672084"/>
                <a:chOff x="1953360" y="923760"/>
                <a:chExt cx="640081" cy="672084"/>
              </a:xfrm>
            </p:grpSpPr>
            <p:sp>
              <p:nvSpPr>
                <p:cNvPr id="171" name="Google Shape;171;p25"/>
                <p:cNvSpPr/>
                <p:nvPr/>
              </p:nvSpPr>
              <p:spPr>
                <a:xfrm>
                  <a:off x="2079320" y="923760"/>
                  <a:ext cx="225846" cy="255120"/>
                </a:xfrm>
                <a:custGeom>
                  <a:rect b="b" l="l" r="r" t="t"/>
                  <a:pathLst>
                    <a:path extrusionOk="0" h="692" w="615">
                      <a:moveTo>
                        <a:pt x="407" y="3"/>
                      </a:moveTo>
                      <a:lnTo>
                        <a:pt x="407" y="3"/>
                      </a:lnTo>
                      <a:cubicBezTo>
                        <a:pt x="416" y="1"/>
                        <a:pt x="424" y="0"/>
                        <a:pt x="432" y="0"/>
                      </a:cubicBezTo>
                      <a:cubicBezTo>
                        <a:pt x="452" y="0"/>
                        <a:pt x="472" y="5"/>
                        <a:pt x="489" y="15"/>
                      </a:cubicBezTo>
                      <a:cubicBezTo>
                        <a:pt x="506" y="25"/>
                        <a:pt x="521" y="40"/>
                        <a:pt x="531" y="57"/>
                      </a:cubicBezTo>
                      <a:cubicBezTo>
                        <a:pt x="531" y="58"/>
                        <a:pt x="531" y="59"/>
                        <a:pt x="532" y="59"/>
                      </a:cubicBezTo>
                      <a:lnTo>
                        <a:pt x="541" y="51"/>
                      </a:lnTo>
                      <a:cubicBezTo>
                        <a:pt x="599" y="126"/>
                        <a:pt x="595" y="303"/>
                        <a:pt x="608" y="399"/>
                      </a:cubicBezTo>
                      <a:cubicBezTo>
                        <a:pt x="618" y="477"/>
                        <a:pt x="626" y="566"/>
                        <a:pt x="577" y="629"/>
                      </a:cubicBezTo>
                      <a:cubicBezTo>
                        <a:pt x="524" y="698"/>
                        <a:pt x="418" y="707"/>
                        <a:pt x="337" y="673"/>
                      </a:cubicBezTo>
                      <a:cubicBezTo>
                        <a:pt x="204" y="618"/>
                        <a:pt x="32" y="451"/>
                        <a:pt x="4" y="306"/>
                      </a:cubicBezTo>
                      <a:cubicBezTo>
                        <a:pt x="-4" y="264"/>
                        <a:pt x="0" y="216"/>
                        <a:pt x="31" y="187"/>
                      </a:cubicBezTo>
                      <a:cubicBezTo>
                        <a:pt x="78" y="145"/>
                        <a:pt x="152" y="171"/>
                        <a:pt x="210" y="195"/>
                      </a:cubicBezTo>
                      <a:lnTo>
                        <a:pt x="210" y="195"/>
                      </a:lnTo>
                      <a:cubicBezTo>
                        <a:pt x="221" y="201"/>
                        <a:pt x="234" y="204"/>
                        <a:pt x="246" y="204"/>
                      </a:cubicBezTo>
                      <a:cubicBezTo>
                        <a:pt x="248" y="204"/>
                        <a:pt x="250" y="204"/>
                        <a:pt x="251" y="204"/>
                      </a:cubicBezTo>
                      <a:cubicBezTo>
                        <a:pt x="291" y="198"/>
                        <a:pt x="296" y="144"/>
                        <a:pt x="307" y="106"/>
                      </a:cubicBezTo>
                      <a:cubicBezTo>
                        <a:pt x="320" y="57"/>
                        <a:pt x="358" y="14"/>
                        <a:pt x="407" y="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25"/>
                <p:cNvSpPr/>
                <p:nvPr/>
              </p:nvSpPr>
              <p:spPr>
                <a:xfrm>
                  <a:off x="2339318" y="1006711"/>
                  <a:ext cx="254123" cy="230050"/>
                </a:xfrm>
                <a:custGeom>
                  <a:rect b="b" l="l" r="r" t="t"/>
                  <a:pathLst>
                    <a:path extrusionOk="0" h="624" w="692">
                      <a:moveTo>
                        <a:pt x="689" y="397"/>
                      </a:moveTo>
                      <a:lnTo>
                        <a:pt x="689" y="397"/>
                      </a:lnTo>
                      <a:cubicBezTo>
                        <a:pt x="691" y="407"/>
                        <a:pt x="692" y="416"/>
                        <a:pt x="692" y="426"/>
                      </a:cubicBezTo>
                      <a:cubicBezTo>
                        <a:pt x="692" y="446"/>
                        <a:pt x="687" y="465"/>
                        <a:pt x="677" y="483"/>
                      </a:cubicBezTo>
                      <a:cubicBezTo>
                        <a:pt x="667" y="500"/>
                        <a:pt x="653" y="514"/>
                        <a:pt x="636" y="524"/>
                      </a:cubicBezTo>
                      <a:lnTo>
                        <a:pt x="645" y="533"/>
                      </a:lnTo>
                      <a:cubicBezTo>
                        <a:pt x="573" y="594"/>
                        <a:pt x="395" y="596"/>
                        <a:pt x="300" y="612"/>
                      </a:cubicBezTo>
                      <a:cubicBezTo>
                        <a:pt x="221" y="626"/>
                        <a:pt x="134" y="637"/>
                        <a:pt x="69" y="591"/>
                      </a:cubicBezTo>
                      <a:cubicBezTo>
                        <a:pt x="-2" y="539"/>
                        <a:pt x="-15" y="434"/>
                        <a:pt x="16" y="352"/>
                      </a:cubicBezTo>
                      <a:cubicBezTo>
                        <a:pt x="67" y="217"/>
                        <a:pt x="227" y="38"/>
                        <a:pt x="371" y="6"/>
                      </a:cubicBezTo>
                      <a:cubicBezTo>
                        <a:pt x="412" y="-4"/>
                        <a:pt x="460" y="-2"/>
                        <a:pt x="490" y="28"/>
                      </a:cubicBezTo>
                      <a:cubicBezTo>
                        <a:pt x="534" y="73"/>
                        <a:pt x="511" y="148"/>
                        <a:pt x="489" y="208"/>
                      </a:cubicBezTo>
                      <a:lnTo>
                        <a:pt x="489" y="208"/>
                      </a:lnTo>
                      <a:cubicBezTo>
                        <a:pt x="484" y="218"/>
                        <a:pt x="481" y="230"/>
                        <a:pt x="481" y="241"/>
                      </a:cubicBezTo>
                      <a:cubicBezTo>
                        <a:pt x="481" y="244"/>
                        <a:pt x="482" y="246"/>
                        <a:pt x="482" y="249"/>
                      </a:cubicBezTo>
                      <a:cubicBezTo>
                        <a:pt x="489" y="288"/>
                        <a:pt x="543" y="292"/>
                        <a:pt x="582" y="301"/>
                      </a:cubicBezTo>
                      <a:cubicBezTo>
                        <a:pt x="631" y="312"/>
                        <a:pt x="675" y="349"/>
                        <a:pt x="689" y="39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25"/>
                <p:cNvSpPr/>
                <p:nvPr/>
              </p:nvSpPr>
              <p:spPr>
                <a:xfrm>
                  <a:off x="2327566" y="1290217"/>
                  <a:ext cx="255225" cy="242216"/>
                </a:xfrm>
                <a:custGeom>
                  <a:rect b="b" l="l" r="r" t="t"/>
                  <a:pathLst>
                    <a:path extrusionOk="0" h="657" w="695">
                      <a:moveTo>
                        <a:pt x="437" y="631"/>
                      </a:moveTo>
                      <a:lnTo>
                        <a:pt x="437" y="631"/>
                      </a:lnTo>
                      <a:cubicBezTo>
                        <a:pt x="432" y="635"/>
                        <a:pt x="427" y="638"/>
                        <a:pt x="422" y="641"/>
                      </a:cubicBezTo>
                      <a:cubicBezTo>
                        <a:pt x="404" y="651"/>
                        <a:pt x="385" y="657"/>
                        <a:pt x="365" y="657"/>
                      </a:cubicBezTo>
                      <a:cubicBezTo>
                        <a:pt x="345" y="657"/>
                        <a:pt x="325" y="650"/>
                        <a:pt x="308" y="641"/>
                      </a:cubicBezTo>
                      <a:cubicBezTo>
                        <a:pt x="305" y="639"/>
                        <a:pt x="303" y="638"/>
                        <a:pt x="300" y="637"/>
                      </a:cubicBezTo>
                      <a:lnTo>
                        <a:pt x="296" y="648"/>
                      </a:lnTo>
                      <a:cubicBezTo>
                        <a:pt x="210" y="608"/>
                        <a:pt x="134" y="448"/>
                        <a:pt x="79" y="368"/>
                      </a:cubicBezTo>
                      <a:cubicBezTo>
                        <a:pt x="35" y="303"/>
                        <a:pt x="-12" y="228"/>
                        <a:pt x="3" y="150"/>
                      </a:cubicBezTo>
                      <a:cubicBezTo>
                        <a:pt x="19" y="63"/>
                        <a:pt x="110" y="8"/>
                        <a:pt x="197" y="1"/>
                      </a:cubicBezTo>
                      <a:cubicBezTo>
                        <a:pt x="341" y="-9"/>
                        <a:pt x="570" y="62"/>
                        <a:pt x="660" y="179"/>
                      </a:cubicBezTo>
                      <a:cubicBezTo>
                        <a:pt x="686" y="212"/>
                        <a:pt x="705" y="257"/>
                        <a:pt x="690" y="296"/>
                      </a:cubicBezTo>
                      <a:cubicBezTo>
                        <a:pt x="667" y="356"/>
                        <a:pt x="589" y="366"/>
                        <a:pt x="526" y="371"/>
                      </a:cubicBezTo>
                      <a:lnTo>
                        <a:pt x="526" y="371"/>
                      </a:lnTo>
                      <a:lnTo>
                        <a:pt x="525" y="371"/>
                      </a:lnTo>
                      <a:cubicBezTo>
                        <a:pt x="512" y="371"/>
                        <a:pt x="498" y="374"/>
                        <a:pt x="486" y="381"/>
                      </a:cubicBezTo>
                      <a:lnTo>
                        <a:pt x="486" y="382"/>
                      </a:lnTo>
                      <a:cubicBezTo>
                        <a:pt x="453" y="405"/>
                        <a:pt x="472" y="455"/>
                        <a:pt x="481" y="494"/>
                      </a:cubicBezTo>
                      <a:cubicBezTo>
                        <a:pt x="490" y="543"/>
                        <a:pt x="475" y="599"/>
                        <a:pt x="437" y="6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5"/>
                <p:cNvSpPr/>
                <p:nvPr/>
              </p:nvSpPr>
              <p:spPr>
                <a:xfrm>
                  <a:off x="2073811" y="1336300"/>
                  <a:ext cx="232089" cy="259544"/>
                </a:xfrm>
                <a:custGeom>
                  <a:rect b="b" l="l" r="r" t="t"/>
                  <a:pathLst>
                    <a:path extrusionOk="0" h="704" w="632">
                      <a:moveTo>
                        <a:pt x="45" y="522"/>
                      </a:moveTo>
                      <a:lnTo>
                        <a:pt x="45" y="522"/>
                      </a:lnTo>
                      <a:cubicBezTo>
                        <a:pt x="34" y="513"/>
                        <a:pt x="24" y="502"/>
                        <a:pt x="18" y="491"/>
                      </a:cubicBezTo>
                      <a:cubicBezTo>
                        <a:pt x="7" y="473"/>
                        <a:pt x="3" y="454"/>
                        <a:pt x="3" y="434"/>
                      </a:cubicBezTo>
                      <a:cubicBezTo>
                        <a:pt x="3" y="418"/>
                        <a:pt x="6" y="403"/>
                        <a:pt x="12" y="389"/>
                      </a:cubicBezTo>
                      <a:lnTo>
                        <a:pt x="0" y="387"/>
                      </a:lnTo>
                      <a:cubicBezTo>
                        <a:pt x="22" y="295"/>
                        <a:pt x="164" y="188"/>
                        <a:pt x="231" y="119"/>
                      </a:cubicBezTo>
                      <a:cubicBezTo>
                        <a:pt x="287" y="62"/>
                        <a:pt x="351" y="1"/>
                        <a:pt x="431" y="0"/>
                      </a:cubicBezTo>
                      <a:cubicBezTo>
                        <a:pt x="518" y="-1"/>
                        <a:pt x="591" y="77"/>
                        <a:pt x="615" y="161"/>
                      </a:cubicBezTo>
                      <a:cubicBezTo>
                        <a:pt x="653" y="300"/>
                        <a:pt x="629" y="539"/>
                        <a:pt x="533" y="650"/>
                      </a:cubicBezTo>
                      <a:cubicBezTo>
                        <a:pt x="505" y="682"/>
                        <a:pt x="465" y="709"/>
                        <a:pt x="423" y="703"/>
                      </a:cubicBezTo>
                      <a:cubicBezTo>
                        <a:pt x="360" y="693"/>
                        <a:pt x="335" y="618"/>
                        <a:pt x="317" y="557"/>
                      </a:cubicBezTo>
                      <a:lnTo>
                        <a:pt x="317" y="557"/>
                      </a:lnTo>
                      <a:cubicBezTo>
                        <a:pt x="316" y="548"/>
                        <a:pt x="312" y="540"/>
                        <a:pt x="308" y="533"/>
                      </a:cubicBezTo>
                      <a:cubicBezTo>
                        <a:pt x="305" y="528"/>
                        <a:pt x="302" y="524"/>
                        <a:pt x="299" y="520"/>
                      </a:cubicBezTo>
                      <a:cubicBezTo>
                        <a:pt x="269" y="492"/>
                        <a:pt x="224" y="521"/>
                        <a:pt x="187" y="537"/>
                      </a:cubicBezTo>
                      <a:cubicBezTo>
                        <a:pt x="141" y="557"/>
                        <a:pt x="84" y="553"/>
                        <a:pt x="45" y="5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25"/>
                <p:cNvSpPr/>
                <p:nvPr/>
              </p:nvSpPr>
              <p:spPr>
                <a:xfrm>
                  <a:off x="1953360" y="1131689"/>
                  <a:ext cx="241637" cy="224151"/>
                </a:xfrm>
                <a:custGeom>
                  <a:rect b="b" l="l" r="r" t="t"/>
                  <a:pathLst>
                    <a:path extrusionOk="0" h="608" w="658">
                      <a:moveTo>
                        <a:pt x="9" y="100"/>
                      </a:moveTo>
                      <a:lnTo>
                        <a:pt x="9" y="100"/>
                      </a:lnTo>
                      <a:cubicBezTo>
                        <a:pt x="12" y="90"/>
                        <a:pt x="16" y="81"/>
                        <a:pt x="21" y="72"/>
                      </a:cubicBezTo>
                      <a:cubicBezTo>
                        <a:pt x="31" y="54"/>
                        <a:pt x="45" y="39"/>
                        <a:pt x="62" y="30"/>
                      </a:cubicBezTo>
                      <a:cubicBezTo>
                        <a:pt x="79" y="20"/>
                        <a:pt x="97" y="15"/>
                        <a:pt x="116" y="15"/>
                      </a:cubicBezTo>
                      <a:lnTo>
                        <a:pt x="113" y="3"/>
                      </a:lnTo>
                      <a:cubicBezTo>
                        <a:pt x="205" y="-15"/>
                        <a:pt x="362" y="68"/>
                        <a:pt x="453" y="101"/>
                      </a:cubicBezTo>
                      <a:cubicBezTo>
                        <a:pt x="528" y="127"/>
                        <a:pt x="610" y="160"/>
                        <a:pt x="644" y="232"/>
                      </a:cubicBezTo>
                      <a:cubicBezTo>
                        <a:pt x="681" y="311"/>
                        <a:pt x="641" y="410"/>
                        <a:pt x="574" y="466"/>
                      </a:cubicBezTo>
                      <a:cubicBezTo>
                        <a:pt x="465" y="559"/>
                        <a:pt x="237" y="638"/>
                        <a:pt x="96" y="597"/>
                      </a:cubicBezTo>
                      <a:cubicBezTo>
                        <a:pt x="55" y="585"/>
                        <a:pt x="14" y="560"/>
                        <a:pt x="3" y="520"/>
                      </a:cubicBezTo>
                      <a:cubicBezTo>
                        <a:pt x="-14" y="459"/>
                        <a:pt x="42" y="404"/>
                        <a:pt x="91" y="363"/>
                      </a:cubicBezTo>
                      <a:lnTo>
                        <a:pt x="91" y="363"/>
                      </a:lnTo>
                      <a:cubicBezTo>
                        <a:pt x="100" y="356"/>
                        <a:pt x="107" y="348"/>
                        <a:pt x="113" y="338"/>
                      </a:cubicBezTo>
                      <a:cubicBezTo>
                        <a:pt x="114" y="336"/>
                        <a:pt x="116" y="333"/>
                        <a:pt x="117" y="330"/>
                      </a:cubicBezTo>
                      <a:cubicBezTo>
                        <a:pt x="129" y="292"/>
                        <a:pt x="84" y="263"/>
                        <a:pt x="55" y="236"/>
                      </a:cubicBezTo>
                      <a:cubicBezTo>
                        <a:pt x="18" y="203"/>
                        <a:pt x="-3" y="149"/>
                        <a:pt x="9" y="10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6" name="Google Shape;176;p25"/>
              <p:cNvSpPr/>
              <p:nvPr/>
            </p:nvSpPr>
            <p:spPr>
              <a:xfrm>
                <a:off x="4943434" y="1309747"/>
                <a:ext cx="257700" cy="25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177" name="Google Shape;177;p25"/>
            <p:cNvSpPr/>
            <p:nvPr/>
          </p:nvSpPr>
          <p:spPr>
            <a:xfrm>
              <a:off x="7973570" y="676590"/>
              <a:ext cx="914399" cy="914400"/>
            </a:xfrm>
            <a:custGeom>
              <a:rect b="b" l="l" r="r" t="t"/>
              <a:pathLst>
                <a:path extrusionOk="0" h="1214" w="1213">
                  <a:moveTo>
                    <a:pt x="1031" y="531"/>
                  </a:moveTo>
                  <a:cubicBezTo>
                    <a:pt x="1019" y="530"/>
                    <a:pt x="1006" y="530"/>
                    <a:pt x="994" y="530"/>
                  </a:cubicBezTo>
                  <a:lnTo>
                    <a:pt x="975" y="530"/>
                  </a:lnTo>
                  <a:cubicBezTo>
                    <a:pt x="963" y="530"/>
                    <a:pt x="950" y="530"/>
                    <a:pt x="938" y="530"/>
                  </a:cubicBezTo>
                  <a:lnTo>
                    <a:pt x="937" y="530"/>
                  </a:lnTo>
                  <a:lnTo>
                    <a:pt x="937" y="530"/>
                  </a:lnTo>
                  <a:cubicBezTo>
                    <a:pt x="873" y="532"/>
                    <a:pt x="809" y="539"/>
                    <a:pt x="745" y="550"/>
                  </a:cubicBezTo>
                  <a:lnTo>
                    <a:pt x="745" y="550"/>
                  </a:lnTo>
                  <a:cubicBezTo>
                    <a:pt x="785" y="524"/>
                    <a:pt x="822" y="494"/>
                    <a:pt x="856" y="462"/>
                  </a:cubicBezTo>
                  <a:cubicBezTo>
                    <a:pt x="884" y="436"/>
                    <a:pt x="910" y="408"/>
                    <a:pt x="936" y="379"/>
                  </a:cubicBezTo>
                  <a:cubicBezTo>
                    <a:pt x="975" y="334"/>
                    <a:pt x="1054" y="256"/>
                    <a:pt x="1041" y="191"/>
                  </a:cubicBezTo>
                  <a:cubicBezTo>
                    <a:pt x="1027" y="121"/>
                    <a:pt x="875" y="233"/>
                    <a:pt x="853" y="253"/>
                  </a:cubicBezTo>
                  <a:lnTo>
                    <a:pt x="853" y="253"/>
                  </a:lnTo>
                  <a:cubicBezTo>
                    <a:pt x="783" y="317"/>
                    <a:pt x="720" y="390"/>
                    <a:pt x="665" y="468"/>
                  </a:cubicBezTo>
                  <a:lnTo>
                    <a:pt x="665" y="468"/>
                  </a:lnTo>
                  <a:cubicBezTo>
                    <a:pt x="674" y="422"/>
                    <a:pt x="679" y="375"/>
                    <a:pt x="681" y="328"/>
                  </a:cubicBezTo>
                  <a:cubicBezTo>
                    <a:pt x="682" y="290"/>
                    <a:pt x="681" y="251"/>
                    <a:pt x="678" y="213"/>
                  </a:cubicBezTo>
                  <a:cubicBezTo>
                    <a:pt x="674" y="154"/>
                    <a:pt x="675" y="42"/>
                    <a:pt x="620" y="5"/>
                  </a:cubicBezTo>
                  <a:cubicBezTo>
                    <a:pt x="561" y="-34"/>
                    <a:pt x="532" y="152"/>
                    <a:pt x="531" y="182"/>
                  </a:cubicBezTo>
                  <a:lnTo>
                    <a:pt x="531" y="182"/>
                  </a:lnTo>
                  <a:cubicBezTo>
                    <a:pt x="530" y="201"/>
                    <a:pt x="530" y="220"/>
                    <a:pt x="530" y="238"/>
                  </a:cubicBezTo>
                  <a:cubicBezTo>
                    <a:pt x="530" y="315"/>
                    <a:pt x="536" y="392"/>
                    <a:pt x="550" y="467"/>
                  </a:cubicBezTo>
                  <a:lnTo>
                    <a:pt x="550" y="467"/>
                  </a:lnTo>
                  <a:cubicBezTo>
                    <a:pt x="524" y="428"/>
                    <a:pt x="494" y="391"/>
                    <a:pt x="462" y="357"/>
                  </a:cubicBezTo>
                  <a:cubicBezTo>
                    <a:pt x="436" y="329"/>
                    <a:pt x="408" y="303"/>
                    <a:pt x="379" y="277"/>
                  </a:cubicBezTo>
                  <a:cubicBezTo>
                    <a:pt x="334" y="238"/>
                    <a:pt x="256" y="159"/>
                    <a:pt x="190" y="172"/>
                  </a:cubicBezTo>
                  <a:cubicBezTo>
                    <a:pt x="121" y="186"/>
                    <a:pt x="233" y="338"/>
                    <a:pt x="253" y="360"/>
                  </a:cubicBezTo>
                  <a:lnTo>
                    <a:pt x="253" y="360"/>
                  </a:lnTo>
                  <a:cubicBezTo>
                    <a:pt x="317" y="431"/>
                    <a:pt x="389" y="494"/>
                    <a:pt x="468" y="548"/>
                  </a:cubicBezTo>
                  <a:lnTo>
                    <a:pt x="468" y="548"/>
                  </a:lnTo>
                  <a:cubicBezTo>
                    <a:pt x="422" y="539"/>
                    <a:pt x="375" y="534"/>
                    <a:pt x="328" y="533"/>
                  </a:cubicBezTo>
                  <a:cubicBezTo>
                    <a:pt x="289" y="531"/>
                    <a:pt x="251" y="533"/>
                    <a:pt x="213" y="535"/>
                  </a:cubicBezTo>
                  <a:cubicBezTo>
                    <a:pt x="153" y="539"/>
                    <a:pt x="42" y="538"/>
                    <a:pt x="5" y="594"/>
                  </a:cubicBezTo>
                  <a:cubicBezTo>
                    <a:pt x="-34" y="652"/>
                    <a:pt x="152" y="681"/>
                    <a:pt x="182" y="683"/>
                  </a:cubicBezTo>
                  <a:lnTo>
                    <a:pt x="182" y="683"/>
                  </a:lnTo>
                  <a:cubicBezTo>
                    <a:pt x="201" y="683"/>
                    <a:pt x="219" y="684"/>
                    <a:pt x="238" y="684"/>
                  </a:cubicBezTo>
                  <a:cubicBezTo>
                    <a:pt x="314" y="684"/>
                    <a:pt x="390" y="677"/>
                    <a:pt x="466" y="664"/>
                  </a:cubicBezTo>
                  <a:lnTo>
                    <a:pt x="466" y="664"/>
                  </a:lnTo>
                  <a:cubicBezTo>
                    <a:pt x="427" y="690"/>
                    <a:pt x="391" y="719"/>
                    <a:pt x="357" y="751"/>
                  </a:cubicBezTo>
                  <a:cubicBezTo>
                    <a:pt x="329" y="777"/>
                    <a:pt x="302" y="805"/>
                    <a:pt x="277" y="834"/>
                  </a:cubicBezTo>
                  <a:cubicBezTo>
                    <a:pt x="238" y="879"/>
                    <a:pt x="159" y="957"/>
                    <a:pt x="172" y="1023"/>
                  </a:cubicBezTo>
                  <a:lnTo>
                    <a:pt x="172" y="1023"/>
                  </a:lnTo>
                  <a:cubicBezTo>
                    <a:pt x="172" y="1026"/>
                    <a:pt x="174" y="1030"/>
                    <a:pt x="176" y="1033"/>
                  </a:cubicBezTo>
                  <a:lnTo>
                    <a:pt x="176" y="1034"/>
                  </a:lnTo>
                  <a:cubicBezTo>
                    <a:pt x="204" y="1079"/>
                    <a:pt x="339" y="979"/>
                    <a:pt x="360" y="960"/>
                  </a:cubicBezTo>
                  <a:cubicBezTo>
                    <a:pt x="369" y="952"/>
                    <a:pt x="378" y="943"/>
                    <a:pt x="387" y="934"/>
                  </a:cubicBezTo>
                  <a:cubicBezTo>
                    <a:pt x="392" y="930"/>
                    <a:pt x="396" y="926"/>
                    <a:pt x="400" y="921"/>
                  </a:cubicBezTo>
                  <a:cubicBezTo>
                    <a:pt x="409" y="912"/>
                    <a:pt x="418" y="904"/>
                    <a:pt x="427" y="895"/>
                  </a:cubicBezTo>
                  <a:lnTo>
                    <a:pt x="427" y="894"/>
                  </a:lnTo>
                  <a:lnTo>
                    <a:pt x="427" y="894"/>
                  </a:lnTo>
                  <a:cubicBezTo>
                    <a:pt x="471" y="848"/>
                    <a:pt x="511" y="798"/>
                    <a:pt x="548" y="746"/>
                  </a:cubicBezTo>
                  <a:lnTo>
                    <a:pt x="548" y="746"/>
                  </a:lnTo>
                  <a:cubicBezTo>
                    <a:pt x="539" y="792"/>
                    <a:pt x="534" y="839"/>
                    <a:pt x="532" y="886"/>
                  </a:cubicBezTo>
                  <a:cubicBezTo>
                    <a:pt x="531" y="924"/>
                    <a:pt x="532" y="962"/>
                    <a:pt x="535" y="1001"/>
                  </a:cubicBezTo>
                  <a:cubicBezTo>
                    <a:pt x="539" y="1060"/>
                    <a:pt x="538" y="1171"/>
                    <a:pt x="594" y="1208"/>
                  </a:cubicBezTo>
                  <a:lnTo>
                    <a:pt x="594" y="1208"/>
                  </a:lnTo>
                  <a:cubicBezTo>
                    <a:pt x="595" y="1209"/>
                    <a:pt x="595" y="1209"/>
                    <a:pt x="596" y="1210"/>
                  </a:cubicBezTo>
                  <a:cubicBezTo>
                    <a:pt x="599" y="1211"/>
                    <a:pt x="602" y="1212"/>
                    <a:pt x="605" y="1213"/>
                  </a:cubicBezTo>
                  <a:cubicBezTo>
                    <a:pt x="656" y="1225"/>
                    <a:pt x="682" y="1059"/>
                    <a:pt x="683" y="1031"/>
                  </a:cubicBezTo>
                  <a:cubicBezTo>
                    <a:pt x="684" y="1019"/>
                    <a:pt x="684" y="1006"/>
                    <a:pt x="684" y="994"/>
                  </a:cubicBezTo>
                  <a:cubicBezTo>
                    <a:pt x="684" y="987"/>
                    <a:pt x="684" y="981"/>
                    <a:pt x="684" y="975"/>
                  </a:cubicBezTo>
                  <a:cubicBezTo>
                    <a:pt x="684" y="963"/>
                    <a:pt x="684" y="950"/>
                    <a:pt x="683" y="938"/>
                  </a:cubicBezTo>
                  <a:lnTo>
                    <a:pt x="683" y="937"/>
                  </a:lnTo>
                  <a:lnTo>
                    <a:pt x="683" y="937"/>
                  </a:lnTo>
                  <a:cubicBezTo>
                    <a:pt x="681" y="873"/>
                    <a:pt x="675" y="810"/>
                    <a:pt x="663" y="747"/>
                  </a:cubicBezTo>
                  <a:lnTo>
                    <a:pt x="663" y="747"/>
                  </a:lnTo>
                  <a:cubicBezTo>
                    <a:pt x="690" y="786"/>
                    <a:pt x="719" y="822"/>
                    <a:pt x="751" y="856"/>
                  </a:cubicBezTo>
                  <a:cubicBezTo>
                    <a:pt x="777" y="884"/>
                    <a:pt x="806" y="911"/>
                    <a:pt x="834" y="936"/>
                  </a:cubicBezTo>
                  <a:cubicBezTo>
                    <a:pt x="879" y="975"/>
                    <a:pt x="958" y="1054"/>
                    <a:pt x="1023" y="1041"/>
                  </a:cubicBezTo>
                  <a:lnTo>
                    <a:pt x="1023" y="1041"/>
                  </a:lnTo>
                  <a:cubicBezTo>
                    <a:pt x="1027" y="1041"/>
                    <a:pt x="1030" y="1039"/>
                    <a:pt x="1033" y="1038"/>
                  </a:cubicBezTo>
                  <a:cubicBezTo>
                    <a:pt x="1034" y="1037"/>
                    <a:pt x="1034" y="1037"/>
                    <a:pt x="1034" y="1037"/>
                  </a:cubicBezTo>
                  <a:cubicBezTo>
                    <a:pt x="1079" y="1009"/>
                    <a:pt x="980" y="874"/>
                    <a:pt x="961" y="853"/>
                  </a:cubicBezTo>
                  <a:cubicBezTo>
                    <a:pt x="952" y="844"/>
                    <a:pt x="943" y="835"/>
                    <a:pt x="934" y="826"/>
                  </a:cubicBezTo>
                  <a:cubicBezTo>
                    <a:pt x="930" y="821"/>
                    <a:pt x="926" y="817"/>
                    <a:pt x="921" y="813"/>
                  </a:cubicBezTo>
                  <a:cubicBezTo>
                    <a:pt x="913" y="804"/>
                    <a:pt x="904" y="795"/>
                    <a:pt x="895" y="787"/>
                  </a:cubicBezTo>
                  <a:lnTo>
                    <a:pt x="894" y="786"/>
                  </a:lnTo>
                  <a:lnTo>
                    <a:pt x="894" y="786"/>
                  </a:lnTo>
                  <a:cubicBezTo>
                    <a:pt x="848" y="742"/>
                    <a:pt x="798" y="702"/>
                    <a:pt x="746" y="665"/>
                  </a:cubicBezTo>
                  <a:lnTo>
                    <a:pt x="746" y="665"/>
                  </a:lnTo>
                  <a:cubicBezTo>
                    <a:pt x="792" y="674"/>
                    <a:pt x="839" y="680"/>
                    <a:pt x="885" y="681"/>
                  </a:cubicBezTo>
                  <a:cubicBezTo>
                    <a:pt x="924" y="682"/>
                    <a:pt x="962" y="681"/>
                    <a:pt x="1000" y="678"/>
                  </a:cubicBezTo>
                  <a:cubicBezTo>
                    <a:pt x="1060" y="674"/>
                    <a:pt x="1171" y="675"/>
                    <a:pt x="1208" y="619"/>
                  </a:cubicBezTo>
                  <a:lnTo>
                    <a:pt x="1208" y="619"/>
                  </a:lnTo>
                  <a:cubicBezTo>
                    <a:pt x="1209" y="619"/>
                    <a:pt x="1209" y="618"/>
                    <a:pt x="1210" y="617"/>
                  </a:cubicBezTo>
                  <a:cubicBezTo>
                    <a:pt x="1211" y="614"/>
                    <a:pt x="1212" y="611"/>
                    <a:pt x="1213" y="609"/>
                  </a:cubicBezTo>
                  <a:cubicBezTo>
                    <a:pt x="1225" y="557"/>
                    <a:pt x="1059" y="532"/>
                    <a:pt x="1031" y="5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" name="Google Shape;178;p25"/>
            <p:cNvGrpSpPr/>
            <p:nvPr/>
          </p:nvGrpSpPr>
          <p:grpSpPr>
            <a:xfrm flipH="1">
              <a:off x="6284774" y="2571760"/>
              <a:ext cx="536642" cy="341011"/>
              <a:chOff x="8139344" y="-170765"/>
              <a:chExt cx="536642" cy="341011"/>
            </a:xfrm>
          </p:grpSpPr>
          <p:sp>
            <p:nvSpPr>
              <p:cNvPr id="179" name="Google Shape;179;p25"/>
              <p:cNvSpPr/>
              <p:nvPr/>
            </p:nvSpPr>
            <p:spPr>
              <a:xfrm>
                <a:off x="8139344" y="-7180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8340984" y="-18505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8534328" y="-170765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6"/>
          <p:cNvGrpSpPr/>
          <p:nvPr/>
        </p:nvGrpSpPr>
        <p:grpSpPr>
          <a:xfrm>
            <a:off x="3136392" y="0"/>
            <a:ext cx="0" cy="5143500"/>
            <a:chOff x="6091244" y="0"/>
            <a:chExt cx="0" cy="5143500"/>
          </a:xfrm>
        </p:grpSpPr>
        <p:cxnSp>
          <p:nvCxnSpPr>
            <p:cNvPr id="184" name="Google Shape;184;p26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26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6" name="Google Shape;186;p26"/>
          <p:cNvGrpSpPr/>
          <p:nvPr/>
        </p:nvGrpSpPr>
        <p:grpSpPr>
          <a:xfrm>
            <a:off x="0" y="182875"/>
            <a:ext cx="4291690" cy="4782316"/>
            <a:chOff x="0" y="182875"/>
            <a:chExt cx="4291690" cy="4782316"/>
          </a:xfrm>
        </p:grpSpPr>
        <p:pic>
          <p:nvPicPr>
            <p:cNvPr id="187" name="Google Shape;187;p26"/>
            <p:cNvPicPr preferRelativeResize="0"/>
            <p:nvPr/>
          </p:nvPicPr>
          <p:blipFill rotWithShape="1">
            <a:blip r:embed="rId2">
              <a:alphaModFix/>
            </a:blip>
            <a:srcRect b="0" l="21881" r="0" t="0"/>
            <a:stretch/>
          </p:blipFill>
          <p:spPr>
            <a:xfrm>
              <a:off x="0" y="182875"/>
              <a:ext cx="2378600" cy="304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46614" y="1920240"/>
              <a:ext cx="3045076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8775" y="120166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6"/>
          <p:cNvGrpSpPr/>
          <p:nvPr/>
        </p:nvGrpSpPr>
        <p:grpSpPr>
          <a:xfrm>
            <a:off x="182880" y="365760"/>
            <a:ext cx="3223309" cy="4234415"/>
            <a:chOff x="182880" y="365760"/>
            <a:chExt cx="3223309" cy="4234415"/>
          </a:xfrm>
        </p:grpSpPr>
        <p:grpSp>
          <p:nvGrpSpPr>
            <p:cNvPr id="191" name="Google Shape;191;p26"/>
            <p:cNvGrpSpPr/>
            <p:nvPr/>
          </p:nvGrpSpPr>
          <p:grpSpPr>
            <a:xfrm>
              <a:off x="1216152" y="2771376"/>
              <a:ext cx="1828800" cy="1828799"/>
              <a:chOff x="713225" y="2771376"/>
              <a:chExt cx="1828800" cy="1828799"/>
            </a:xfrm>
          </p:grpSpPr>
          <p:sp>
            <p:nvSpPr>
              <p:cNvPr id="192" name="Google Shape;192;p26"/>
              <p:cNvSpPr/>
              <p:nvPr/>
            </p:nvSpPr>
            <p:spPr>
              <a:xfrm>
                <a:off x="1740417" y="2816057"/>
                <a:ext cx="429133" cy="680604"/>
              </a:xfrm>
              <a:custGeom>
                <a:rect b="b" l="l" r="r" t="t"/>
                <a:pathLst>
                  <a:path extrusionOk="0" h="655" w="409">
                    <a:moveTo>
                      <a:pt x="8" y="577"/>
                    </a:moveTo>
                    <a:cubicBezTo>
                      <a:pt x="6" y="588"/>
                      <a:pt x="4" y="599"/>
                      <a:pt x="2" y="610"/>
                    </a:cubicBezTo>
                    <a:cubicBezTo>
                      <a:pt x="-9" y="685"/>
                      <a:pt x="39" y="652"/>
                      <a:pt x="68" y="615"/>
                    </a:cubicBezTo>
                    <a:cubicBezTo>
                      <a:pt x="78" y="603"/>
                      <a:pt x="87" y="590"/>
                      <a:pt x="97" y="577"/>
                    </a:cubicBezTo>
                    <a:cubicBezTo>
                      <a:pt x="125" y="539"/>
                      <a:pt x="152" y="499"/>
                      <a:pt x="178" y="460"/>
                    </a:cubicBezTo>
                    <a:cubicBezTo>
                      <a:pt x="250" y="355"/>
                      <a:pt x="318" y="248"/>
                      <a:pt x="391" y="144"/>
                    </a:cubicBezTo>
                    <a:cubicBezTo>
                      <a:pt x="406" y="122"/>
                      <a:pt x="419" y="88"/>
                      <a:pt x="398" y="73"/>
                    </a:cubicBezTo>
                    <a:cubicBezTo>
                      <a:pt x="381" y="60"/>
                      <a:pt x="357" y="71"/>
                      <a:pt x="338" y="81"/>
                    </a:cubicBezTo>
                    <a:cubicBezTo>
                      <a:pt x="319" y="90"/>
                      <a:pt x="289" y="94"/>
                      <a:pt x="281" y="74"/>
                    </a:cubicBezTo>
                    <a:lnTo>
                      <a:pt x="281" y="74"/>
                    </a:lnTo>
                    <a:cubicBezTo>
                      <a:pt x="280" y="70"/>
                      <a:pt x="280" y="66"/>
                      <a:pt x="280" y="62"/>
                    </a:cubicBezTo>
                    <a:cubicBezTo>
                      <a:pt x="280" y="60"/>
                      <a:pt x="280" y="58"/>
                      <a:pt x="280" y="57"/>
                    </a:cubicBezTo>
                    <a:lnTo>
                      <a:pt x="283" y="4"/>
                    </a:lnTo>
                    <a:lnTo>
                      <a:pt x="283" y="4"/>
                    </a:lnTo>
                    <a:cubicBezTo>
                      <a:pt x="277" y="2"/>
                      <a:pt x="271" y="0"/>
                      <a:pt x="264" y="0"/>
                    </a:cubicBezTo>
                    <a:cubicBezTo>
                      <a:pt x="257" y="0"/>
                      <a:pt x="249" y="2"/>
                      <a:pt x="243" y="6"/>
                    </a:cubicBezTo>
                    <a:cubicBezTo>
                      <a:pt x="240" y="8"/>
                      <a:pt x="237" y="10"/>
                      <a:pt x="235" y="12"/>
                    </a:cubicBezTo>
                    <a:lnTo>
                      <a:pt x="235" y="12"/>
                    </a:lnTo>
                    <a:cubicBezTo>
                      <a:pt x="226" y="20"/>
                      <a:pt x="219" y="30"/>
                      <a:pt x="213" y="40"/>
                    </a:cubicBezTo>
                    <a:cubicBezTo>
                      <a:pt x="210" y="45"/>
                      <a:pt x="208" y="49"/>
                      <a:pt x="206" y="54"/>
                    </a:cubicBezTo>
                    <a:lnTo>
                      <a:pt x="206" y="54"/>
                    </a:lnTo>
                    <a:cubicBezTo>
                      <a:pt x="154" y="159"/>
                      <a:pt x="109" y="267"/>
                      <a:pt x="72" y="378"/>
                    </a:cubicBezTo>
                    <a:cubicBezTo>
                      <a:pt x="56" y="426"/>
                      <a:pt x="36" y="472"/>
                      <a:pt x="22" y="520"/>
                    </a:cubicBezTo>
                    <a:cubicBezTo>
                      <a:pt x="17" y="539"/>
                      <a:pt x="12" y="558"/>
                      <a:pt x="8" y="5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1547359" y="2771376"/>
                <a:ext cx="240273" cy="743988"/>
              </a:xfrm>
              <a:custGeom>
                <a:rect b="b" l="l" r="r" t="t"/>
                <a:pathLst>
                  <a:path extrusionOk="0" h="716" w="229">
                    <a:moveTo>
                      <a:pt x="28" y="473"/>
                    </a:moveTo>
                    <a:cubicBezTo>
                      <a:pt x="32" y="522"/>
                      <a:pt x="36" y="571"/>
                      <a:pt x="40" y="620"/>
                    </a:cubicBezTo>
                    <a:lnTo>
                      <a:pt x="42" y="635"/>
                    </a:lnTo>
                    <a:cubicBezTo>
                      <a:pt x="44" y="659"/>
                      <a:pt x="41" y="739"/>
                      <a:pt x="89" y="710"/>
                    </a:cubicBezTo>
                    <a:cubicBezTo>
                      <a:pt x="104" y="701"/>
                      <a:pt x="111" y="683"/>
                      <a:pt x="117" y="666"/>
                    </a:cubicBezTo>
                    <a:cubicBezTo>
                      <a:pt x="122" y="651"/>
                      <a:pt x="127" y="635"/>
                      <a:pt x="132" y="620"/>
                    </a:cubicBezTo>
                    <a:lnTo>
                      <a:pt x="132" y="620"/>
                    </a:lnTo>
                    <a:cubicBezTo>
                      <a:pt x="188" y="446"/>
                      <a:pt x="220" y="265"/>
                      <a:pt x="229" y="82"/>
                    </a:cubicBezTo>
                    <a:cubicBezTo>
                      <a:pt x="229" y="65"/>
                      <a:pt x="228" y="44"/>
                      <a:pt x="213" y="36"/>
                    </a:cubicBezTo>
                    <a:cubicBezTo>
                      <a:pt x="191" y="24"/>
                      <a:pt x="169" y="51"/>
                      <a:pt x="145" y="57"/>
                    </a:cubicBezTo>
                    <a:cubicBezTo>
                      <a:pt x="110" y="65"/>
                      <a:pt x="80" y="31"/>
                      <a:pt x="61" y="0"/>
                    </a:cubicBezTo>
                    <a:cubicBezTo>
                      <a:pt x="32" y="9"/>
                      <a:pt x="12" y="36"/>
                      <a:pt x="5" y="65"/>
                    </a:cubicBezTo>
                    <a:cubicBezTo>
                      <a:pt x="-3" y="94"/>
                      <a:pt x="0" y="124"/>
                      <a:pt x="2" y="154"/>
                    </a:cubicBezTo>
                    <a:cubicBezTo>
                      <a:pt x="11" y="260"/>
                      <a:pt x="20" y="367"/>
                      <a:pt x="28" y="4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>
                <a:off x="1934523" y="3002054"/>
                <a:ext cx="449068" cy="421871"/>
              </a:xfrm>
              <a:custGeom>
                <a:rect b="b" l="l" r="r" t="t"/>
                <a:pathLst>
                  <a:path extrusionOk="0" h="406" w="428">
                    <a:moveTo>
                      <a:pt x="10" y="363"/>
                    </a:moveTo>
                    <a:cubicBezTo>
                      <a:pt x="0" y="380"/>
                      <a:pt x="-2" y="391"/>
                      <a:pt x="1" y="398"/>
                    </a:cubicBezTo>
                    <a:cubicBezTo>
                      <a:pt x="7" y="409"/>
                      <a:pt x="27" y="409"/>
                      <a:pt x="49" y="398"/>
                    </a:cubicBezTo>
                    <a:lnTo>
                      <a:pt x="55" y="395"/>
                    </a:lnTo>
                    <a:lnTo>
                      <a:pt x="55" y="395"/>
                    </a:lnTo>
                    <a:cubicBezTo>
                      <a:pt x="86" y="379"/>
                      <a:pt x="117" y="362"/>
                      <a:pt x="147" y="345"/>
                    </a:cubicBezTo>
                    <a:cubicBezTo>
                      <a:pt x="225" y="299"/>
                      <a:pt x="302" y="250"/>
                      <a:pt x="376" y="198"/>
                    </a:cubicBezTo>
                    <a:cubicBezTo>
                      <a:pt x="400" y="180"/>
                      <a:pt x="426" y="159"/>
                      <a:pt x="428" y="129"/>
                    </a:cubicBezTo>
                    <a:lnTo>
                      <a:pt x="428" y="129"/>
                    </a:lnTo>
                    <a:cubicBezTo>
                      <a:pt x="428" y="128"/>
                      <a:pt x="428" y="128"/>
                      <a:pt x="428" y="127"/>
                    </a:cubicBezTo>
                    <a:cubicBezTo>
                      <a:pt x="428" y="118"/>
                      <a:pt x="426" y="109"/>
                      <a:pt x="421" y="101"/>
                    </a:cubicBezTo>
                    <a:cubicBezTo>
                      <a:pt x="416" y="93"/>
                      <a:pt x="410" y="86"/>
                      <a:pt x="402" y="82"/>
                    </a:cubicBezTo>
                    <a:cubicBezTo>
                      <a:pt x="400" y="81"/>
                      <a:pt x="398" y="80"/>
                      <a:pt x="396" y="79"/>
                    </a:cubicBezTo>
                    <a:cubicBezTo>
                      <a:pt x="387" y="75"/>
                      <a:pt x="376" y="74"/>
                      <a:pt x="370" y="66"/>
                    </a:cubicBezTo>
                    <a:cubicBezTo>
                      <a:pt x="356" y="47"/>
                      <a:pt x="386" y="15"/>
                      <a:pt x="368" y="0"/>
                    </a:cubicBezTo>
                    <a:cubicBezTo>
                      <a:pt x="337" y="-1"/>
                      <a:pt x="311" y="22"/>
                      <a:pt x="289" y="44"/>
                    </a:cubicBezTo>
                    <a:cubicBezTo>
                      <a:pt x="223" y="111"/>
                      <a:pt x="161" y="180"/>
                      <a:pt x="100" y="251"/>
                    </a:cubicBezTo>
                    <a:cubicBezTo>
                      <a:pt x="71" y="287"/>
                      <a:pt x="34" y="323"/>
                      <a:pt x="10" y="3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732111" y="3171426"/>
                <a:ext cx="622190" cy="419792"/>
              </a:xfrm>
              <a:custGeom>
                <a:rect b="b" l="l" r="r" t="t"/>
                <a:pathLst>
                  <a:path extrusionOk="0" h="404" w="593">
                    <a:moveTo>
                      <a:pt x="40" y="213"/>
                    </a:moveTo>
                    <a:lnTo>
                      <a:pt x="40" y="213"/>
                    </a:lnTo>
                    <a:cubicBezTo>
                      <a:pt x="56" y="221"/>
                      <a:pt x="73" y="229"/>
                      <a:pt x="90" y="235"/>
                    </a:cubicBezTo>
                    <a:cubicBezTo>
                      <a:pt x="99" y="239"/>
                      <a:pt x="109" y="242"/>
                      <a:pt x="119" y="246"/>
                    </a:cubicBezTo>
                    <a:lnTo>
                      <a:pt x="547" y="397"/>
                    </a:lnTo>
                    <a:cubicBezTo>
                      <a:pt x="563" y="403"/>
                      <a:pt x="577" y="407"/>
                      <a:pt x="593" y="402"/>
                    </a:cubicBezTo>
                    <a:cubicBezTo>
                      <a:pt x="597" y="363"/>
                      <a:pt x="545" y="339"/>
                      <a:pt x="520" y="316"/>
                    </a:cubicBezTo>
                    <a:cubicBezTo>
                      <a:pt x="491" y="288"/>
                      <a:pt x="461" y="261"/>
                      <a:pt x="430" y="235"/>
                    </a:cubicBezTo>
                    <a:cubicBezTo>
                      <a:pt x="420" y="226"/>
                      <a:pt x="410" y="217"/>
                      <a:pt x="399" y="208"/>
                    </a:cubicBezTo>
                    <a:lnTo>
                      <a:pt x="399" y="208"/>
                    </a:lnTo>
                    <a:cubicBezTo>
                      <a:pt x="317" y="138"/>
                      <a:pt x="231" y="73"/>
                      <a:pt x="141" y="12"/>
                    </a:cubicBezTo>
                    <a:cubicBezTo>
                      <a:pt x="131" y="5"/>
                      <a:pt x="119" y="-2"/>
                      <a:pt x="106" y="1"/>
                    </a:cubicBezTo>
                    <a:lnTo>
                      <a:pt x="106" y="1"/>
                    </a:lnTo>
                    <a:cubicBezTo>
                      <a:pt x="104" y="1"/>
                      <a:pt x="103" y="2"/>
                      <a:pt x="101" y="3"/>
                    </a:cubicBezTo>
                    <a:cubicBezTo>
                      <a:pt x="96" y="6"/>
                      <a:pt x="92" y="10"/>
                      <a:pt x="89" y="15"/>
                    </a:cubicBezTo>
                    <a:cubicBezTo>
                      <a:pt x="86" y="20"/>
                      <a:pt x="85" y="25"/>
                      <a:pt x="85" y="31"/>
                    </a:cubicBezTo>
                    <a:cubicBezTo>
                      <a:pt x="85" y="31"/>
                      <a:pt x="85" y="32"/>
                      <a:pt x="85" y="33"/>
                    </a:cubicBezTo>
                    <a:lnTo>
                      <a:pt x="85" y="33"/>
                    </a:lnTo>
                    <a:cubicBezTo>
                      <a:pt x="86" y="46"/>
                      <a:pt x="90" y="59"/>
                      <a:pt x="97" y="71"/>
                    </a:cubicBezTo>
                    <a:lnTo>
                      <a:pt x="97" y="72"/>
                    </a:lnTo>
                    <a:lnTo>
                      <a:pt x="25" y="128"/>
                    </a:lnTo>
                    <a:lnTo>
                      <a:pt x="25" y="128"/>
                    </a:lnTo>
                    <a:cubicBezTo>
                      <a:pt x="16" y="133"/>
                      <a:pt x="10" y="140"/>
                      <a:pt x="5" y="149"/>
                    </a:cubicBezTo>
                    <a:cubicBezTo>
                      <a:pt x="4" y="150"/>
                      <a:pt x="3" y="151"/>
                      <a:pt x="2" y="153"/>
                    </a:cubicBezTo>
                    <a:cubicBezTo>
                      <a:pt x="-6" y="177"/>
                      <a:pt x="18" y="201"/>
                      <a:pt x="40" y="2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963990" y="2880480"/>
                <a:ext cx="467954" cy="647353"/>
              </a:xfrm>
              <a:custGeom>
                <a:rect b="b" l="l" r="r" t="t"/>
                <a:pathLst>
                  <a:path extrusionOk="0" h="623" w="446">
                    <a:moveTo>
                      <a:pt x="102" y="250"/>
                    </a:moveTo>
                    <a:cubicBezTo>
                      <a:pt x="181" y="326"/>
                      <a:pt x="234" y="429"/>
                      <a:pt x="303" y="515"/>
                    </a:cubicBezTo>
                    <a:lnTo>
                      <a:pt x="303" y="515"/>
                    </a:lnTo>
                    <a:cubicBezTo>
                      <a:pt x="330" y="550"/>
                      <a:pt x="362" y="581"/>
                      <a:pt x="397" y="608"/>
                    </a:cubicBezTo>
                    <a:cubicBezTo>
                      <a:pt x="428" y="631"/>
                      <a:pt x="455" y="631"/>
                      <a:pt x="444" y="586"/>
                    </a:cubicBezTo>
                    <a:cubicBezTo>
                      <a:pt x="438" y="563"/>
                      <a:pt x="422" y="538"/>
                      <a:pt x="407" y="515"/>
                    </a:cubicBezTo>
                    <a:cubicBezTo>
                      <a:pt x="399" y="502"/>
                      <a:pt x="392" y="490"/>
                      <a:pt x="386" y="479"/>
                    </a:cubicBezTo>
                    <a:cubicBezTo>
                      <a:pt x="321" y="350"/>
                      <a:pt x="275" y="215"/>
                      <a:pt x="212" y="85"/>
                    </a:cubicBezTo>
                    <a:cubicBezTo>
                      <a:pt x="201" y="63"/>
                      <a:pt x="192" y="21"/>
                      <a:pt x="170" y="7"/>
                    </a:cubicBezTo>
                    <a:cubicBezTo>
                      <a:pt x="143" y="-10"/>
                      <a:pt x="132" y="6"/>
                      <a:pt x="125" y="28"/>
                    </a:cubicBezTo>
                    <a:cubicBezTo>
                      <a:pt x="119" y="47"/>
                      <a:pt x="116" y="72"/>
                      <a:pt x="107" y="84"/>
                    </a:cubicBezTo>
                    <a:cubicBezTo>
                      <a:pt x="84" y="118"/>
                      <a:pt x="6" y="92"/>
                      <a:pt x="0" y="129"/>
                    </a:cubicBezTo>
                    <a:cubicBezTo>
                      <a:pt x="18" y="180"/>
                      <a:pt x="64" y="214"/>
                      <a:pt x="102" y="2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1299742" y="2830604"/>
                <a:ext cx="247617" cy="653588"/>
              </a:xfrm>
              <a:custGeom>
                <a:rect b="b" l="l" r="r" t="t"/>
                <a:pathLst>
                  <a:path extrusionOk="0" h="629" w="236">
                    <a:moveTo>
                      <a:pt x="147" y="559"/>
                    </a:moveTo>
                    <a:lnTo>
                      <a:pt x="149" y="563"/>
                    </a:lnTo>
                    <a:cubicBezTo>
                      <a:pt x="182" y="625"/>
                      <a:pt x="247" y="674"/>
                      <a:pt x="235" y="563"/>
                    </a:cubicBezTo>
                    <a:lnTo>
                      <a:pt x="235" y="563"/>
                    </a:lnTo>
                    <a:lnTo>
                      <a:pt x="235" y="563"/>
                    </a:lnTo>
                    <a:cubicBezTo>
                      <a:pt x="216" y="388"/>
                      <a:pt x="187" y="215"/>
                      <a:pt x="148" y="44"/>
                    </a:cubicBezTo>
                    <a:cubicBezTo>
                      <a:pt x="144" y="24"/>
                      <a:pt x="134" y="-1"/>
                      <a:pt x="113" y="0"/>
                    </a:cubicBezTo>
                    <a:cubicBezTo>
                      <a:pt x="82" y="1"/>
                      <a:pt x="86" y="53"/>
                      <a:pt x="62" y="72"/>
                    </a:cubicBezTo>
                    <a:lnTo>
                      <a:pt x="24" y="62"/>
                    </a:lnTo>
                    <a:cubicBezTo>
                      <a:pt x="-22" y="139"/>
                      <a:pt x="6" y="238"/>
                      <a:pt x="39" y="322"/>
                    </a:cubicBezTo>
                    <a:cubicBezTo>
                      <a:pt x="72" y="402"/>
                      <a:pt x="107" y="482"/>
                      <a:pt x="147" y="5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1430895" y="3541342"/>
                <a:ext cx="279094" cy="272242"/>
              </a:xfrm>
              <a:custGeom>
                <a:rect b="b" l="l" r="r" t="t"/>
                <a:pathLst>
                  <a:path extrusionOk="0" h="262" w="266">
                    <a:moveTo>
                      <a:pt x="23" y="56"/>
                    </a:moveTo>
                    <a:cubicBezTo>
                      <a:pt x="-20" y="114"/>
                      <a:pt x="-1" y="207"/>
                      <a:pt x="61" y="245"/>
                    </a:cubicBezTo>
                    <a:cubicBezTo>
                      <a:pt x="122" y="282"/>
                      <a:pt x="213" y="257"/>
                      <a:pt x="248" y="194"/>
                    </a:cubicBezTo>
                    <a:cubicBezTo>
                      <a:pt x="328" y="47"/>
                      <a:pt x="120" y="-76"/>
                      <a:pt x="23" y="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1323874" y="3912297"/>
                <a:ext cx="262306" cy="656705"/>
              </a:xfrm>
              <a:custGeom>
                <a:rect b="b" l="l" r="r" t="t"/>
                <a:pathLst>
                  <a:path extrusionOk="0" h="632" w="250">
                    <a:moveTo>
                      <a:pt x="233" y="1"/>
                    </a:moveTo>
                    <a:cubicBezTo>
                      <a:pt x="189" y="-10"/>
                      <a:pt x="136" y="127"/>
                      <a:pt x="119" y="158"/>
                    </a:cubicBezTo>
                    <a:cubicBezTo>
                      <a:pt x="82" y="227"/>
                      <a:pt x="47" y="298"/>
                      <a:pt x="15" y="371"/>
                    </a:cubicBezTo>
                    <a:cubicBezTo>
                      <a:pt x="7" y="389"/>
                      <a:pt x="-1" y="408"/>
                      <a:pt x="0" y="428"/>
                    </a:cubicBezTo>
                    <a:cubicBezTo>
                      <a:pt x="1" y="451"/>
                      <a:pt x="15" y="472"/>
                      <a:pt x="18" y="494"/>
                    </a:cubicBezTo>
                    <a:cubicBezTo>
                      <a:pt x="21" y="519"/>
                      <a:pt x="12" y="542"/>
                      <a:pt x="10" y="567"/>
                    </a:cubicBezTo>
                    <a:cubicBezTo>
                      <a:pt x="8" y="591"/>
                      <a:pt x="16" y="621"/>
                      <a:pt x="39" y="630"/>
                    </a:cubicBezTo>
                    <a:cubicBezTo>
                      <a:pt x="62" y="638"/>
                      <a:pt x="88" y="619"/>
                      <a:pt x="101" y="597"/>
                    </a:cubicBezTo>
                    <a:cubicBezTo>
                      <a:pt x="113" y="574"/>
                      <a:pt x="118" y="548"/>
                      <a:pt x="131" y="526"/>
                    </a:cubicBezTo>
                    <a:cubicBezTo>
                      <a:pt x="147" y="501"/>
                      <a:pt x="173" y="483"/>
                      <a:pt x="184" y="456"/>
                    </a:cubicBezTo>
                    <a:cubicBezTo>
                      <a:pt x="195" y="429"/>
                      <a:pt x="189" y="401"/>
                      <a:pt x="189" y="373"/>
                    </a:cubicBezTo>
                    <a:cubicBezTo>
                      <a:pt x="186" y="319"/>
                      <a:pt x="291" y="16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1617657" y="3886320"/>
                <a:ext cx="200402" cy="466551"/>
              </a:xfrm>
              <a:custGeom>
                <a:rect b="b" l="l" r="r" t="t"/>
                <a:pathLst>
                  <a:path extrusionOk="0" h="449" w="191">
                    <a:moveTo>
                      <a:pt x="134" y="224"/>
                    </a:moveTo>
                    <a:cubicBezTo>
                      <a:pt x="115" y="157"/>
                      <a:pt x="101" y="94"/>
                      <a:pt x="72" y="28"/>
                    </a:cubicBezTo>
                    <a:cubicBezTo>
                      <a:pt x="66" y="14"/>
                      <a:pt x="55" y="-2"/>
                      <a:pt x="40" y="0"/>
                    </a:cubicBezTo>
                    <a:lnTo>
                      <a:pt x="40" y="0"/>
                    </a:lnTo>
                    <a:cubicBezTo>
                      <a:pt x="37" y="0"/>
                      <a:pt x="33" y="1"/>
                      <a:pt x="31" y="3"/>
                    </a:cubicBezTo>
                    <a:cubicBezTo>
                      <a:pt x="27" y="5"/>
                      <a:pt x="23" y="9"/>
                      <a:pt x="21" y="13"/>
                    </a:cubicBezTo>
                    <a:cubicBezTo>
                      <a:pt x="20" y="14"/>
                      <a:pt x="19" y="16"/>
                      <a:pt x="19" y="17"/>
                    </a:cubicBezTo>
                    <a:lnTo>
                      <a:pt x="19" y="17"/>
                    </a:lnTo>
                    <a:cubicBezTo>
                      <a:pt x="16" y="26"/>
                      <a:pt x="14" y="34"/>
                      <a:pt x="14" y="43"/>
                    </a:cubicBezTo>
                    <a:cubicBezTo>
                      <a:pt x="14" y="44"/>
                      <a:pt x="14" y="44"/>
                      <a:pt x="14" y="45"/>
                    </a:cubicBezTo>
                    <a:cubicBezTo>
                      <a:pt x="11" y="127"/>
                      <a:pt x="8" y="207"/>
                      <a:pt x="1" y="289"/>
                    </a:cubicBezTo>
                    <a:cubicBezTo>
                      <a:pt x="0" y="302"/>
                      <a:pt x="-1" y="316"/>
                      <a:pt x="8" y="326"/>
                    </a:cubicBezTo>
                    <a:cubicBezTo>
                      <a:pt x="24" y="344"/>
                      <a:pt x="55" y="330"/>
                      <a:pt x="78" y="337"/>
                    </a:cubicBezTo>
                    <a:cubicBezTo>
                      <a:pt x="98" y="344"/>
                      <a:pt x="108" y="365"/>
                      <a:pt x="114" y="386"/>
                    </a:cubicBezTo>
                    <a:cubicBezTo>
                      <a:pt x="120" y="406"/>
                      <a:pt x="125" y="428"/>
                      <a:pt x="141" y="442"/>
                    </a:cubicBezTo>
                    <a:cubicBezTo>
                      <a:pt x="157" y="455"/>
                      <a:pt x="189" y="450"/>
                      <a:pt x="191" y="429"/>
                    </a:cubicBezTo>
                    <a:lnTo>
                      <a:pt x="191" y="429"/>
                    </a:lnTo>
                    <a:lnTo>
                      <a:pt x="191" y="428"/>
                    </a:lnTo>
                    <a:cubicBezTo>
                      <a:pt x="191" y="423"/>
                      <a:pt x="190" y="418"/>
                      <a:pt x="188" y="414"/>
                    </a:cubicBezTo>
                    <a:cubicBezTo>
                      <a:pt x="170" y="351"/>
                      <a:pt x="152" y="287"/>
                      <a:pt x="134" y="2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1742515" y="3844757"/>
                <a:ext cx="356737" cy="587086"/>
              </a:xfrm>
              <a:custGeom>
                <a:rect b="b" l="l" r="r" t="t"/>
                <a:pathLst>
                  <a:path extrusionOk="0" h="565" w="340">
                    <a:moveTo>
                      <a:pt x="39" y="15"/>
                    </a:moveTo>
                    <a:cubicBezTo>
                      <a:pt x="31" y="6"/>
                      <a:pt x="18" y="-4"/>
                      <a:pt x="8" y="2"/>
                    </a:cubicBezTo>
                    <a:cubicBezTo>
                      <a:pt x="-3" y="8"/>
                      <a:pt x="-1" y="23"/>
                      <a:pt x="2" y="34"/>
                    </a:cubicBezTo>
                    <a:cubicBezTo>
                      <a:pt x="45" y="188"/>
                      <a:pt x="114" y="334"/>
                      <a:pt x="164" y="487"/>
                    </a:cubicBezTo>
                    <a:lnTo>
                      <a:pt x="164" y="487"/>
                    </a:lnTo>
                    <a:cubicBezTo>
                      <a:pt x="166" y="496"/>
                      <a:pt x="170" y="504"/>
                      <a:pt x="175" y="513"/>
                    </a:cubicBezTo>
                    <a:cubicBezTo>
                      <a:pt x="178" y="517"/>
                      <a:pt x="180" y="522"/>
                      <a:pt x="184" y="526"/>
                    </a:cubicBezTo>
                    <a:lnTo>
                      <a:pt x="184" y="526"/>
                    </a:lnTo>
                    <a:cubicBezTo>
                      <a:pt x="189" y="532"/>
                      <a:pt x="196" y="536"/>
                      <a:pt x="203" y="540"/>
                    </a:cubicBezTo>
                    <a:cubicBezTo>
                      <a:pt x="209" y="544"/>
                      <a:pt x="217" y="547"/>
                      <a:pt x="224" y="550"/>
                    </a:cubicBezTo>
                    <a:cubicBezTo>
                      <a:pt x="246" y="558"/>
                      <a:pt x="268" y="567"/>
                      <a:pt x="292" y="565"/>
                    </a:cubicBezTo>
                    <a:cubicBezTo>
                      <a:pt x="315" y="562"/>
                      <a:pt x="339" y="545"/>
                      <a:pt x="340" y="521"/>
                    </a:cubicBezTo>
                    <a:lnTo>
                      <a:pt x="340" y="521"/>
                    </a:lnTo>
                    <a:cubicBezTo>
                      <a:pt x="340" y="509"/>
                      <a:pt x="336" y="498"/>
                      <a:pt x="330" y="488"/>
                    </a:cubicBezTo>
                    <a:cubicBezTo>
                      <a:pt x="329" y="486"/>
                      <a:pt x="328" y="484"/>
                      <a:pt x="327" y="482"/>
                    </a:cubicBezTo>
                    <a:cubicBezTo>
                      <a:pt x="234" y="321"/>
                      <a:pt x="167" y="153"/>
                      <a:pt x="39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1793927" y="3737730"/>
                <a:ext cx="451167" cy="453043"/>
              </a:xfrm>
              <a:custGeom>
                <a:rect b="b" l="l" r="r" t="t"/>
                <a:pathLst>
                  <a:path extrusionOk="0" h="436" w="430">
                    <a:moveTo>
                      <a:pt x="396" y="269"/>
                    </a:moveTo>
                    <a:lnTo>
                      <a:pt x="396" y="269"/>
                    </a:lnTo>
                    <a:cubicBezTo>
                      <a:pt x="340" y="217"/>
                      <a:pt x="280" y="168"/>
                      <a:pt x="218" y="123"/>
                    </a:cubicBezTo>
                    <a:cubicBezTo>
                      <a:pt x="166" y="86"/>
                      <a:pt x="92" y="19"/>
                      <a:pt x="29" y="3"/>
                    </a:cubicBezTo>
                    <a:cubicBezTo>
                      <a:pt x="-41" y="-15"/>
                      <a:pt x="35" y="74"/>
                      <a:pt x="52" y="96"/>
                    </a:cubicBezTo>
                    <a:cubicBezTo>
                      <a:pt x="92" y="148"/>
                      <a:pt x="127" y="204"/>
                      <a:pt x="165" y="259"/>
                    </a:cubicBezTo>
                    <a:cubicBezTo>
                      <a:pt x="206" y="318"/>
                      <a:pt x="253" y="376"/>
                      <a:pt x="312" y="420"/>
                    </a:cubicBezTo>
                    <a:lnTo>
                      <a:pt x="312" y="420"/>
                    </a:lnTo>
                    <a:cubicBezTo>
                      <a:pt x="315" y="423"/>
                      <a:pt x="318" y="424"/>
                      <a:pt x="322" y="427"/>
                    </a:cubicBezTo>
                    <a:cubicBezTo>
                      <a:pt x="328" y="430"/>
                      <a:pt x="336" y="434"/>
                      <a:pt x="343" y="435"/>
                    </a:cubicBezTo>
                    <a:lnTo>
                      <a:pt x="343" y="435"/>
                    </a:lnTo>
                    <a:cubicBezTo>
                      <a:pt x="345" y="435"/>
                      <a:pt x="346" y="436"/>
                      <a:pt x="347" y="436"/>
                    </a:cubicBezTo>
                    <a:cubicBezTo>
                      <a:pt x="352" y="436"/>
                      <a:pt x="356" y="434"/>
                      <a:pt x="360" y="432"/>
                    </a:cubicBezTo>
                    <a:cubicBezTo>
                      <a:pt x="364" y="430"/>
                      <a:pt x="367" y="426"/>
                      <a:pt x="370" y="422"/>
                    </a:cubicBezTo>
                    <a:cubicBezTo>
                      <a:pt x="370" y="421"/>
                      <a:pt x="371" y="420"/>
                      <a:pt x="371" y="419"/>
                    </a:cubicBezTo>
                    <a:cubicBezTo>
                      <a:pt x="374" y="407"/>
                      <a:pt x="365" y="395"/>
                      <a:pt x="358" y="385"/>
                    </a:cubicBezTo>
                    <a:cubicBezTo>
                      <a:pt x="351" y="374"/>
                      <a:pt x="347" y="358"/>
                      <a:pt x="357" y="350"/>
                    </a:cubicBezTo>
                    <a:cubicBezTo>
                      <a:pt x="370" y="342"/>
                      <a:pt x="386" y="356"/>
                      <a:pt x="401" y="356"/>
                    </a:cubicBezTo>
                    <a:cubicBezTo>
                      <a:pt x="420" y="357"/>
                      <a:pt x="433" y="334"/>
                      <a:pt x="429" y="315"/>
                    </a:cubicBezTo>
                    <a:cubicBezTo>
                      <a:pt x="425" y="296"/>
                      <a:pt x="410" y="282"/>
                      <a:pt x="396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1817010" y="3616157"/>
                <a:ext cx="603304" cy="324196"/>
              </a:xfrm>
              <a:custGeom>
                <a:rect b="b" l="l" r="r" t="t"/>
                <a:pathLst>
                  <a:path extrusionOk="0" h="312" w="575">
                    <a:moveTo>
                      <a:pt x="518" y="108"/>
                    </a:moveTo>
                    <a:lnTo>
                      <a:pt x="284" y="48"/>
                    </a:lnTo>
                    <a:cubicBezTo>
                      <a:pt x="216" y="31"/>
                      <a:pt x="99" y="-15"/>
                      <a:pt x="28" y="5"/>
                    </a:cubicBezTo>
                    <a:cubicBezTo>
                      <a:pt x="-44" y="25"/>
                      <a:pt x="43" y="80"/>
                      <a:pt x="75" y="94"/>
                    </a:cubicBezTo>
                    <a:cubicBezTo>
                      <a:pt x="213" y="153"/>
                      <a:pt x="330" y="253"/>
                      <a:pt x="472" y="305"/>
                    </a:cubicBezTo>
                    <a:lnTo>
                      <a:pt x="472" y="305"/>
                    </a:lnTo>
                    <a:cubicBezTo>
                      <a:pt x="482" y="310"/>
                      <a:pt x="494" y="312"/>
                      <a:pt x="506" y="312"/>
                    </a:cubicBezTo>
                    <a:cubicBezTo>
                      <a:pt x="508" y="312"/>
                      <a:pt x="511" y="312"/>
                      <a:pt x="513" y="312"/>
                    </a:cubicBezTo>
                    <a:lnTo>
                      <a:pt x="513" y="312"/>
                    </a:lnTo>
                    <a:cubicBezTo>
                      <a:pt x="518" y="311"/>
                      <a:pt x="522" y="310"/>
                      <a:pt x="525" y="308"/>
                    </a:cubicBezTo>
                    <a:cubicBezTo>
                      <a:pt x="530" y="305"/>
                      <a:pt x="534" y="301"/>
                      <a:pt x="537" y="297"/>
                    </a:cubicBezTo>
                    <a:cubicBezTo>
                      <a:pt x="539" y="293"/>
                      <a:pt x="540" y="288"/>
                      <a:pt x="541" y="284"/>
                    </a:cubicBezTo>
                    <a:cubicBezTo>
                      <a:pt x="540" y="266"/>
                      <a:pt x="519" y="253"/>
                      <a:pt x="517" y="235"/>
                    </a:cubicBezTo>
                    <a:cubicBezTo>
                      <a:pt x="513" y="203"/>
                      <a:pt x="569" y="193"/>
                      <a:pt x="575" y="161"/>
                    </a:cubicBezTo>
                    <a:cubicBezTo>
                      <a:pt x="580" y="132"/>
                      <a:pt x="546" y="116"/>
                      <a:pt x="518" y="1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1031140" y="3841639"/>
                <a:ext cx="456413" cy="758536"/>
              </a:xfrm>
              <a:custGeom>
                <a:rect b="b" l="l" r="r" t="t"/>
                <a:pathLst>
                  <a:path extrusionOk="0" h="730" w="435">
                    <a:moveTo>
                      <a:pt x="419" y="88"/>
                    </a:moveTo>
                    <a:cubicBezTo>
                      <a:pt x="439" y="56"/>
                      <a:pt x="450" y="-8"/>
                      <a:pt x="393" y="1"/>
                    </a:cubicBezTo>
                    <a:cubicBezTo>
                      <a:pt x="353" y="7"/>
                      <a:pt x="307" y="73"/>
                      <a:pt x="281" y="101"/>
                    </a:cubicBezTo>
                    <a:lnTo>
                      <a:pt x="281" y="101"/>
                    </a:lnTo>
                    <a:cubicBezTo>
                      <a:pt x="207" y="180"/>
                      <a:pt x="141" y="265"/>
                      <a:pt x="82" y="355"/>
                    </a:cubicBezTo>
                    <a:cubicBezTo>
                      <a:pt x="74" y="366"/>
                      <a:pt x="67" y="379"/>
                      <a:pt x="72" y="391"/>
                    </a:cubicBezTo>
                    <a:cubicBezTo>
                      <a:pt x="75" y="396"/>
                      <a:pt x="79" y="400"/>
                      <a:pt x="82" y="405"/>
                    </a:cubicBezTo>
                    <a:cubicBezTo>
                      <a:pt x="88" y="418"/>
                      <a:pt x="83" y="433"/>
                      <a:pt x="78" y="447"/>
                    </a:cubicBezTo>
                    <a:cubicBezTo>
                      <a:pt x="58" y="497"/>
                      <a:pt x="38" y="547"/>
                      <a:pt x="17" y="598"/>
                    </a:cubicBezTo>
                    <a:cubicBezTo>
                      <a:pt x="8" y="622"/>
                      <a:pt x="-2" y="647"/>
                      <a:pt x="0" y="674"/>
                    </a:cubicBezTo>
                    <a:cubicBezTo>
                      <a:pt x="2" y="700"/>
                      <a:pt x="20" y="727"/>
                      <a:pt x="46" y="730"/>
                    </a:cubicBezTo>
                    <a:cubicBezTo>
                      <a:pt x="74" y="734"/>
                      <a:pt x="98" y="710"/>
                      <a:pt x="117" y="688"/>
                    </a:cubicBezTo>
                    <a:lnTo>
                      <a:pt x="187" y="606"/>
                    </a:lnTo>
                    <a:cubicBezTo>
                      <a:pt x="197" y="594"/>
                      <a:pt x="207" y="581"/>
                      <a:pt x="210" y="566"/>
                    </a:cubicBezTo>
                    <a:cubicBezTo>
                      <a:pt x="212" y="550"/>
                      <a:pt x="207" y="537"/>
                      <a:pt x="206" y="522"/>
                    </a:cubicBezTo>
                    <a:cubicBezTo>
                      <a:pt x="204" y="497"/>
                      <a:pt x="214" y="473"/>
                      <a:pt x="225" y="450"/>
                    </a:cubicBezTo>
                    <a:lnTo>
                      <a:pt x="225" y="450"/>
                    </a:lnTo>
                    <a:cubicBezTo>
                      <a:pt x="267" y="357"/>
                      <a:pt x="314" y="266"/>
                      <a:pt x="365" y="178"/>
                    </a:cubicBezTo>
                    <a:cubicBezTo>
                      <a:pt x="383" y="148"/>
                      <a:pt x="401" y="118"/>
                      <a:pt x="419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713225" y="3461332"/>
                <a:ext cx="456413" cy="202623"/>
              </a:xfrm>
              <a:custGeom>
                <a:rect b="b" l="l" r="r" t="t"/>
                <a:pathLst>
                  <a:path extrusionOk="0" h="195" w="435">
                    <a:moveTo>
                      <a:pt x="104" y="194"/>
                    </a:moveTo>
                    <a:cubicBezTo>
                      <a:pt x="175" y="186"/>
                      <a:pt x="247" y="177"/>
                      <a:pt x="318" y="168"/>
                    </a:cubicBezTo>
                    <a:cubicBezTo>
                      <a:pt x="337" y="165"/>
                      <a:pt x="456" y="167"/>
                      <a:pt x="432" y="130"/>
                    </a:cubicBezTo>
                    <a:lnTo>
                      <a:pt x="432" y="130"/>
                    </a:lnTo>
                    <a:cubicBezTo>
                      <a:pt x="428" y="125"/>
                      <a:pt x="424" y="121"/>
                      <a:pt x="418" y="118"/>
                    </a:cubicBezTo>
                    <a:cubicBezTo>
                      <a:pt x="416" y="117"/>
                      <a:pt x="413" y="115"/>
                      <a:pt x="410" y="114"/>
                    </a:cubicBezTo>
                    <a:cubicBezTo>
                      <a:pt x="302" y="67"/>
                      <a:pt x="195" y="38"/>
                      <a:pt x="82" y="7"/>
                    </a:cubicBezTo>
                    <a:lnTo>
                      <a:pt x="82" y="7"/>
                    </a:lnTo>
                    <a:cubicBezTo>
                      <a:pt x="70" y="3"/>
                      <a:pt x="57" y="0"/>
                      <a:pt x="45" y="0"/>
                    </a:cubicBezTo>
                    <a:cubicBezTo>
                      <a:pt x="41" y="0"/>
                      <a:pt x="36" y="1"/>
                      <a:pt x="32" y="1"/>
                    </a:cubicBezTo>
                    <a:cubicBezTo>
                      <a:pt x="16" y="4"/>
                      <a:pt x="0" y="19"/>
                      <a:pt x="0" y="35"/>
                    </a:cubicBezTo>
                    <a:cubicBezTo>
                      <a:pt x="1" y="56"/>
                      <a:pt x="25" y="72"/>
                      <a:pt x="21" y="93"/>
                    </a:cubicBezTo>
                    <a:cubicBezTo>
                      <a:pt x="19" y="107"/>
                      <a:pt x="3" y="118"/>
                      <a:pt x="4" y="132"/>
                    </a:cubicBezTo>
                    <a:lnTo>
                      <a:pt x="4" y="132"/>
                    </a:lnTo>
                    <a:cubicBezTo>
                      <a:pt x="5" y="136"/>
                      <a:pt x="6" y="140"/>
                      <a:pt x="8" y="143"/>
                    </a:cubicBezTo>
                    <a:cubicBezTo>
                      <a:pt x="10" y="146"/>
                      <a:pt x="12" y="149"/>
                      <a:pt x="15" y="151"/>
                    </a:cubicBezTo>
                    <a:cubicBezTo>
                      <a:pt x="30" y="170"/>
                      <a:pt x="46" y="189"/>
                      <a:pt x="69" y="194"/>
                    </a:cubicBezTo>
                    <a:lnTo>
                      <a:pt x="69" y="194"/>
                    </a:lnTo>
                    <a:cubicBezTo>
                      <a:pt x="75" y="195"/>
                      <a:pt x="81" y="195"/>
                      <a:pt x="87" y="195"/>
                    </a:cubicBezTo>
                    <a:cubicBezTo>
                      <a:pt x="93" y="195"/>
                      <a:pt x="99" y="195"/>
                      <a:pt x="104" y="1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5200" lIns="90000" spcFirstLastPara="1" rIns="90000" wrap="square" tIns="25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1827502" y="3434316"/>
                <a:ext cx="714522" cy="229639"/>
              </a:xfrm>
              <a:custGeom>
                <a:rect b="b" l="l" r="r" t="t"/>
                <a:pathLst>
                  <a:path extrusionOk="0" h="221" w="681">
                    <a:moveTo>
                      <a:pt x="649" y="160"/>
                    </a:moveTo>
                    <a:cubicBezTo>
                      <a:pt x="630" y="154"/>
                      <a:pt x="609" y="154"/>
                      <a:pt x="592" y="143"/>
                    </a:cubicBezTo>
                    <a:cubicBezTo>
                      <a:pt x="617" y="104"/>
                      <a:pt x="593" y="48"/>
                      <a:pt x="553" y="24"/>
                    </a:cubicBezTo>
                    <a:cubicBezTo>
                      <a:pt x="513" y="0"/>
                      <a:pt x="463" y="0"/>
                      <a:pt x="417" y="1"/>
                    </a:cubicBezTo>
                    <a:lnTo>
                      <a:pt x="417" y="1"/>
                    </a:lnTo>
                    <a:cubicBezTo>
                      <a:pt x="294" y="5"/>
                      <a:pt x="172" y="19"/>
                      <a:pt x="52" y="43"/>
                    </a:cubicBezTo>
                    <a:cubicBezTo>
                      <a:pt x="33" y="46"/>
                      <a:pt x="-4" y="57"/>
                      <a:pt x="1" y="84"/>
                    </a:cubicBezTo>
                    <a:cubicBezTo>
                      <a:pt x="7" y="110"/>
                      <a:pt x="42" y="106"/>
                      <a:pt x="62" y="109"/>
                    </a:cubicBezTo>
                    <a:cubicBezTo>
                      <a:pt x="128" y="119"/>
                      <a:pt x="192" y="134"/>
                      <a:pt x="255" y="150"/>
                    </a:cubicBezTo>
                    <a:cubicBezTo>
                      <a:pt x="380" y="181"/>
                      <a:pt x="505" y="216"/>
                      <a:pt x="634" y="221"/>
                    </a:cubicBezTo>
                    <a:cubicBezTo>
                      <a:pt x="652" y="221"/>
                      <a:pt x="672" y="219"/>
                      <a:pt x="679" y="204"/>
                    </a:cubicBezTo>
                    <a:cubicBezTo>
                      <a:pt x="687" y="186"/>
                      <a:pt x="669" y="166"/>
                      <a:pt x="649" y="1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932513" y="3749160"/>
                <a:ext cx="427035" cy="429144"/>
              </a:xfrm>
              <a:custGeom>
                <a:rect b="b" l="l" r="r" t="t"/>
                <a:pathLst>
                  <a:path extrusionOk="0" h="413" w="407">
                    <a:moveTo>
                      <a:pt x="142" y="335"/>
                    </a:moveTo>
                    <a:cubicBezTo>
                      <a:pt x="204" y="239"/>
                      <a:pt x="291" y="161"/>
                      <a:pt x="367" y="76"/>
                    </a:cubicBezTo>
                    <a:cubicBezTo>
                      <a:pt x="380" y="62"/>
                      <a:pt x="427" y="14"/>
                      <a:pt x="398" y="1"/>
                    </a:cubicBezTo>
                    <a:cubicBezTo>
                      <a:pt x="378" y="-7"/>
                      <a:pt x="313" y="38"/>
                      <a:pt x="295" y="48"/>
                    </a:cubicBezTo>
                    <a:lnTo>
                      <a:pt x="295" y="48"/>
                    </a:lnTo>
                    <a:cubicBezTo>
                      <a:pt x="280" y="56"/>
                      <a:pt x="266" y="64"/>
                      <a:pt x="251" y="72"/>
                    </a:cubicBezTo>
                    <a:cubicBezTo>
                      <a:pt x="198" y="103"/>
                      <a:pt x="147" y="136"/>
                      <a:pt x="98" y="173"/>
                    </a:cubicBezTo>
                    <a:cubicBezTo>
                      <a:pt x="82" y="185"/>
                      <a:pt x="64" y="200"/>
                      <a:pt x="62" y="220"/>
                    </a:cubicBezTo>
                    <a:cubicBezTo>
                      <a:pt x="61" y="229"/>
                      <a:pt x="64" y="238"/>
                      <a:pt x="64" y="247"/>
                    </a:cubicBezTo>
                    <a:cubicBezTo>
                      <a:pt x="64" y="273"/>
                      <a:pt x="43" y="295"/>
                      <a:pt x="26" y="315"/>
                    </a:cubicBezTo>
                    <a:cubicBezTo>
                      <a:pt x="8" y="335"/>
                      <a:pt x="-7" y="362"/>
                      <a:pt x="3" y="386"/>
                    </a:cubicBezTo>
                    <a:cubicBezTo>
                      <a:pt x="14" y="415"/>
                      <a:pt x="55" y="419"/>
                      <a:pt x="82" y="404"/>
                    </a:cubicBezTo>
                    <a:cubicBezTo>
                      <a:pt x="108" y="388"/>
                      <a:pt x="125" y="361"/>
                      <a:pt x="142" y="3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783523" y="3626547"/>
                <a:ext cx="572877" cy="300297"/>
              </a:xfrm>
              <a:custGeom>
                <a:rect b="b" l="l" r="r" t="t"/>
                <a:pathLst>
                  <a:path extrusionOk="0" h="289" w="546">
                    <a:moveTo>
                      <a:pt x="497" y="55"/>
                    </a:moveTo>
                    <a:cubicBezTo>
                      <a:pt x="526" y="41"/>
                      <a:pt x="578" y="4"/>
                      <a:pt x="518" y="0"/>
                    </a:cubicBezTo>
                    <a:cubicBezTo>
                      <a:pt x="473" y="-3"/>
                      <a:pt x="414" y="19"/>
                      <a:pt x="369" y="29"/>
                    </a:cubicBezTo>
                    <a:lnTo>
                      <a:pt x="369" y="29"/>
                    </a:lnTo>
                    <a:cubicBezTo>
                      <a:pt x="275" y="53"/>
                      <a:pt x="183" y="84"/>
                      <a:pt x="94" y="122"/>
                    </a:cubicBezTo>
                    <a:cubicBezTo>
                      <a:pt x="56" y="139"/>
                      <a:pt x="14" y="161"/>
                      <a:pt x="2" y="201"/>
                    </a:cubicBezTo>
                    <a:lnTo>
                      <a:pt x="2" y="201"/>
                    </a:lnTo>
                    <a:cubicBezTo>
                      <a:pt x="1" y="205"/>
                      <a:pt x="0" y="210"/>
                      <a:pt x="0" y="214"/>
                    </a:cubicBezTo>
                    <a:cubicBezTo>
                      <a:pt x="0" y="217"/>
                      <a:pt x="0" y="220"/>
                      <a:pt x="1" y="222"/>
                    </a:cubicBezTo>
                    <a:lnTo>
                      <a:pt x="1" y="222"/>
                    </a:lnTo>
                    <a:cubicBezTo>
                      <a:pt x="2" y="225"/>
                      <a:pt x="3" y="227"/>
                      <a:pt x="4" y="229"/>
                    </a:cubicBezTo>
                    <a:cubicBezTo>
                      <a:pt x="8" y="235"/>
                      <a:pt x="12" y="240"/>
                      <a:pt x="18" y="245"/>
                    </a:cubicBezTo>
                    <a:cubicBezTo>
                      <a:pt x="47" y="270"/>
                      <a:pt x="83" y="297"/>
                      <a:pt x="120" y="287"/>
                    </a:cubicBezTo>
                    <a:lnTo>
                      <a:pt x="120" y="287"/>
                    </a:lnTo>
                    <a:cubicBezTo>
                      <a:pt x="127" y="285"/>
                      <a:pt x="133" y="281"/>
                      <a:pt x="139" y="278"/>
                    </a:cubicBezTo>
                    <a:cubicBezTo>
                      <a:pt x="147" y="273"/>
                      <a:pt x="153" y="269"/>
                      <a:pt x="159" y="264"/>
                    </a:cubicBezTo>
                    <a:lnTo>
                      <a:pt x="159" y="264"/>
                    </a:lnTo>
                    <a:cubicBezTo>
                      <a:pt x="227" y="211"/>
                      <a:pt x="297" y="164"/>
                      <a:pt x="371" y="121"/>
                    </a:cubicBezTo>
                    <a:cubicBezTo>
                      <a:pt x="412" y="97"/>
                      <a:pt x="454" y="75"/>
                      <a:pt x="497" y="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09;p26"/>
            <p:cNvGrpSpPr/>
            <p:nvPr/>
          </p:nvGrpSpPr>
          <p:grpSpPr>
            <a:xfrm rot="10800000">
              <a:off x="565102" y="2179184"/>
              <a:ext cx="1251185" cy="884936"/>
              <a:chOff x="7336854" y="2815345"/>
              <a:chExt cx="1251185" cy="884936"/>
            </a:xfrm>
          </p:grpSpPr>
          <p:sp>
            <p:nvSpPr>
              <p:cNvPr id="210" name="Google Shape;210;p26"/>
              <p:cNvSpPr/>
              <p:nvPr/>
            </p:nvSpPr>
            <p:spPr>
              <a:xfrm>
                <a:off x="7686420" y="3363673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7839165" y="3519079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7932762" y="3371223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 flipH="1" rot="5400000">
                <a:off x="7339982" y="3261343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 flipH="1" rot="5400000">
                <a:off x="7524615" y="3100372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" name="Google Shape;220;p26"/>
            <p:cNvSpPr/>
            <p:nvPr/>
          </p:nvSpPr>
          <p:spPr>
            <a:xfrm>
              <a:off x="1473763" y="1000511"/>
              <a:ext cx="1371602" cy="1495045"/>
            </a:xfrm>
            <a:custGeom>
              <a:rect b="b" l="l" r="r" t="t"/>
              <a:pathLst>
                <a:path extrusionOk="0" h="1897" w="1743">
                  <a:moveTo>
                    <a:pt x="1687" y="1059"/>
                  </a:moveTo>
                  <a:cubicBezTo>
                    <a:pt x="1645" y="1025"/>
                    <a:pt x="1589" y="1009"/>
                    <a:pt x="1534" y="1003"/>
                  </a:cubicBezTo>
                  <a:cubicBezTo>
                    <a:pt x="1585" y="977"/>
                    <a:pt x="1653" y="970"/>
                    <a:pt x="1683" y="922"/>
                  </a:cubicBezTo>
                  <a:cubicBezTo>
                    <a:pt x="1702" y="892"/>
                    <a:pt x="1699" y="852"/>
                    <a:pt x="1681" y="821"/>
                  </a:cubicBezTo>
                  <a:cubicBezTo>
                    <a:pt x="1593" y="666"/>
                    <a:pt x="1367" y="727"/>
                    <a:pt x="1237" y="781"/>
                  </a:cubicBezTo>
                  <a:cubicBezTo>
                    <a:pt x="1326" y="714"/>
                    <a:pt x="1416" y="647"/>
                    <a:pt x="1490" y="565"/>
                  </a:cubicBezTo>
                  <a:cubicBezTo>
                    <a:pt x="1515" y="537"/>
                    <a:pt x="1540" y="506"/>
                    <a:pt x="1549" y="470"/>
                  </a:cubicBezTo>
                  <a:cubicBezTo>
                    <a:pt x="1558" y="433"/>
                    <a:pt x="1548" y="390"/>
                    <a:pt x="1517" y="368"/>
                  </a:cubicBezTo>
                  <a:cubicBezTo>
                    <a:pt x="1485" y="346"/>
                    <a:pt x="1432" y="356"/>
                    <a:pt x="1419" y="392"/>
                  </a:cubicBezTo>
                  <a:cubicBezTo>
                    <a:pt x="1413" y="332"/>
                    <a:pt x="1474" y="273"/>
                    <a:pt x="1451" y="217"/>
                  </a:cubicBezTo>
                  <a:cubicBezTo>
                    <a:pt x="1434" y="180"/>
                    <a:pt x="1383" y="165"/>
                    <a:pt x="1342" y="176"/>
                  </a:cubicBezTo>
                  <a:cubicBezTo>
                    <a:pt x="1301" y="186"/>
                    <a:pt x="1268" y="214"/>
                    <a:pt x="1236" y="241"/>
                  </a:cubicBezTo>
                  <a:cubicBezTo>
                    <a:pt x="1243" y="183"/>
                    <a:pt x="1242" y="111"/>
                    <a:pt x="1188" y="84"/>
                  </a:cubicBezTo>
                  <a:cubicBezTo>
                    <a:pt x="1137" y="58"/>
                    <a:pt x="1077" y="95"/>
                    <a:pt x="1037" y="135"/>
                  </a:cubicBezTo>
                  <a:lnTo>
                    <a:pt x="1037" y="135"/>
                  </a:lnTo>
                  <a:cubicBezTo>
                    <a:pt x="1005" y="168"/>
                    <a:pt x="976" y="205"/>
                    <a:pt x="953" y="245"/>
                  </a:cubicBezTo>
                  <a:cubicBezTo>
                    <a:pt x="908" y="323"/>
                    <a:pt x="883" y="410"/>
                    <a:pt x="880" y="499"/>
                  </a:cubicBezTo>
                  <a:cubicBezTo>
                    <a:pt x="837" y="345"/>
                    <a:pt x="793" y="185"/>
                    <a:pt x="675" y="69"/>
                  </a:cubicBezTo>
                  <a:cubicBezTo>
                    <a:pt x="642" y="35"/>
                    <a:pt x="602" y="4"/>
                    <a:pt x="555" y="0"/>
                  </a:cubicBezTo>
                  <a:lnTo>
                    <a:pt x="540" y="0"/>
                  </a:lnTo>
                  <a:cubicBezTo>
                    <a:pt x="473" y="4"/>
                    <a:pt x="419" y="66"/>
                    <a:pt x="408" y="131"/>
                  </a:cubicBezTo>
                  <a:cubicBezTo>
                    <a:pt x="395" y="200"/>
                    <a:pt x="419" y="271"/>
                    <a:pt x="444" y="337"/>
                  </a:cubicBezTo>
                  <a:cubicBezTo>
                    <a:pt x="403" y="295"/>
                    <a:pt x="360" y="251"/>
                    <a:pt x="303" y="233"/>
                  </a:cubicBezTo>
                  <a:cubicBezTo>
                    <a:pt x="246" y="214"/>
                    <a:pt x="171" y="232"/>
                    <a:pt x="148" y="286"/>
                  </a:cubicBezTo>
                  <a:cubicBezTo>
                    <a:pt x="122" y="344"/>
                    <a:pt x="167" y="408"/>
                    <a:pt x="209" y="457"/>
                  </a:cubicBezTo>
                  <a:cubicBezTo>
                    <a:pt x="181" y="424"/>
                    <a:pt x="100" y="533"/>
                    <a:pt x="93" y="550"/>
                  </a:cubicBezTo>
                  <a:cubicBezTo>
                    <a:pt x="73" y="603"/>
                    <a:pt x="84" y="671"/>
                    <a:pt x="128" y="710"/>
                  </a:cubicBezTo>
                  <a:lnTo>
                    <a:pt x="128" y="710"/>
                  </a:lnTo>
                  <a:cubicBezTo>
                    <a:pt x="106" y="711"/>
                    <a:pt x="85" y="717"/>
                    <a:pt x="67" y="727"/>
                  </a:cubicBezTo>
                  <a:cubicBezTo>
                    <a:pt x="51" y="736"/>
                    <a:pt x="38" y="748"/>
                    <a:pt x="28" y="763"/>
                  </a:cubicBezTo>
                  <a:cubicBezTo>
                    <a:pt x="-14" y="820"/>
                    <a:pt x="-7" y="902"/>
                    <a:pt x="34" y="959"/>
                  </a:cubicBezTo>
                  <a:cubicBezTo>
                    <a:pt x="75" y="1016"/>
                    <a:pt x="143" y="1051"/>
                    <a:pt x="214" y="1068"/>
                  </a:cubicBezTo>
                  <a:cubicBezTo>
                    <a:pt x="284" y="1084"/>
                    <a:pt x="357" y="1084"/>
                    <a:pt x="429" y="1083"/>
                  </a:cubicBezTo>
                  <a:lnTo>
                    <a:pt x="429" y="1083"/>
                  </a:lnTo>
                  <a:cubicBezTo>
                    <a:pt x="420" y="1088"/>
                    <a:pt x="411" y="1093"/>
                    <a:pt x="403" y="1098"/>
                  </a:cubicBezTo>
                  <a:cubicBezTo>
                    <a:pt x="328" y="1141"/>
                    <a:pt x="266" y="1203"/>
                    <a:pt x="222" y="1278"/>
                  </a:cubicBezTo>
                  <a:cubicBezTo>
                    <a:pt x="198" y="1320"/>
                    <a:pt x="180" y="1366"/>
                    <a:pt x="169" y="1413"/>
                  </a:cubicBezTo>
                  <a:cubicBezTo>
                    <a:pt x="160" y="1451"/>
                    <a:pt x="156" y="1492"/>
                    <a:pt x="174" y="1527"/>
                  </a:cubicBezTo>
                  <a:cubicBezTo>
                    <a:pt x="199" y="1574"/>
                    <a:pt x="259" y="1595"/>
                    <a:pt x="314" y="1591"/>
                  </a:cubicBezTo>
                  <a:cubicBezTo>
                    <a:pt x="368" y="1587"/>
                    <a:pt x="418" y="1562"/>
                    <a:pt x="467" y="1539"/>
                  </a:cubicBezTo>
                  <a:lnTo>
                    <a:pt x="467" y="1539"/>
                  </a:lnTo>
                  <a:cubicBezTo>
                    <a:pt x="461" y="1554"/>
                    <a:pt x="457" y="1570"/>
                    <a:pt x="457" y="1586"/>
                  </a:cubicBezTo>
                  <a:cubicBezTo>
                    <a:pt x="457" y="1608"/>
                    <a:pt x="463" y="1630"/>
                    <a:pt x="474" y="1649"/>
                  </a:cubicBezTo>
                  <a:cubicBezTo>
                    <a:pt x="485" y="1668"/>
                    <a:pt x="500" y="1683"/>
                    <a:pt x="518" y="1694"/>
                  </a:cubicBezTo>
                  <a:cubicBezTo>
                    <a:pt x="570" y="1725"/>
                    <a:pt x="645" y="1713"/>
                    <a:pt x="684" y="1667"/>
                  </a:cubicBezTo>
                  <a:cubicBezTo>
                    <a:pt x="733" y="1609"/>
                    <a:pt x="720" y="1522"/>
                    <a:pt x="755" y="1454"/>
                  </a:cubicBezTo>
                  <a:lnTo>
                    <a:pt x="755" y="1454"/>
                  </a:lnTo>
                  <a:cubicBezTo>
                    <a:pt x="754" y="1459"/>
                    <a:pt x="754" y="1465"/>
                    <a:pt x="754" y="1470"/>
                  </a:cubicBezTo>
                  <a:cubicBezTo>
                    <a:pt x="754" y="1558"/>
                    <a:pt x="767" y="1645"/>
                    <a:pt x="791" y="1729"/>
                  </a:cubicBezTo>
                  <a:cubicBezTo>
                    <a:pt x="805" y="1773"/>
                    <a:pt x="824" y="1817"/>
                    <a:pt x="858" y="1850"/>
                  </a:cubicBezTo>
                  <a:cubicBezTo>
                    <a:pt x="891" y="1883"/>
                    <a:pt x="941" y="1904"/>
                    <a:pt x="988" y="1895"/>
                  </a:cubicBezTo>
                  <a:cubicBezTo>
                    <a:pt x="1035" y="1886"/>
                    <a:pt x="1070" y="1850"/>
                    <a:pt x="1091" y="1810"/>
                  </a:cubicBezTo>
                  <a:cubicBezTo>
                    <a:pt x="1111" y="1769"/>
                    <a:pt x="1118" y="1723"/>
                    <a:pt x="1125" y="1678"/>
                  </a:cubicBezTo>
                  <a:cubicBezTo>
                    <a:pt x="1174" y="1721"/>
                    <a:pt x="1235" y="1752"/>
                    <a:pt x="1301" y="1753"/>
                  </a:cubicBezTo>
                  <a:cubicBezTo>
                    <a:pt x="1366" y="1753"/>
                    <a:pt x="1434" y="1718"/>
                    <a:pt x="1457" y="1658"/>
                  </a:cubicBezTo>
                  <a:cubicBezTo>
                    <a:pt x="1479" y="1598"/>
                    <a:pt x="1455" y="1534"/>
                    <a:pt x="1422" y="1480"/>
                  </a:cubicBezTo>
                  <a:lnTo>
                    <a:pt x="1422" y="1480"/>
                  </a:lnTo>
                  <a:cubicBezTo>
                    <a:pt x="1369" y="1391"/>
                    <a:pt x="1295" y="1314"/>
                    <a:pt x="1207" y="1258"/>
                  </a:cubicBezTo>
                  <a:cubicBezTo>
                    <a:pt x="1284" y="1289"/>
                    <a:pt x="1365" y="1316"/>
                    <a:pt x="1448" y="1326"/>
                  </a:cubicBezTo>
                  <a:cubicBezTo>
                    <a:pt x="1530" y="1336"/>
                    <a:pt x="1621" y="1323"/>
                    <a:pt x="1686" y="1272"/>
                  </a:cubicBezTo>
                  <a:lnTo>
                    <a:pt x="1686" y="1272"/>
                  </a:lnTo>
                  <a:cubicBezTo>
                    <a:pt x="1703" y="1259"/>
                    <a:pt x="1717" y="1244"/>
                    <a:pt x="1727" y="1226"/>
                  </a:cubicBezTo>
                  <a:cubicBezTo>
                    <a:pt x="1731" y="1219"/>
                    <a:pt x="1734" y="1212"/>
                    <a:pt x="1737" y="1204"/>
                  </a:cubicBezTo>
                  <a:cubicBezTo>
                    <a:pt x="1755" y="1153"/>
                    <a:pt x="1730" y="1095"/>
                    <a:pt x="1687" y="1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2491790" y="1881930"/>
              <a:ext cx="914399" cy="914400"/>
            </a:xfrm>
            <a:custGeom>
              <a:rect b="b" l="l" r="r" t="t"/>
              <a:pathLst>
                <a:path extrusionOk="0" h="1214" w="1213">
                  <a:moveTo>
                    <a:pt x="1031" y="531"/>
                  </a:moveTo>
                  <a:cubicBezTo>
                    <a:pt x="1019" y="530"/>
                    <a:pt x="1006" y="530"/>
                    <a:pt x="994" y="530"/>
                  </a:cubicBezTo>
                  <a:lnTo>
                    <a:pt x="975" y="530"/>
                  </a:lnTo>
                  <a:cubicBezTo>
                    <a:pt x="963" y="530"/>
                    <a:pt x="950" y="530"/>
                    <a:pt x="938" y="530"/>
                  </a:cubicBezTo>
                  <a:lnTo>
                    <a:pt x="937" y="530"/>
                  </a:lnTo>
                  <a:lnTo>
                    <a:pt x="937" y="530"/>
                  </a:lnTo>
                  <a:cubicBezTo>
                    <a:pt x="873" y="532"/>
                    <a:pt x="809" y="539"/>
                    <a:pt x="745" y="550"/>
                  </a:cubicBezTo>
                  <a:lnTo>
                    <a:pt x="745" y="550"/>
                  </a:lnTo>
                  <a:cubicBezTo>
                    <a:pt x="785" y="524"/>
                    <a:pt x="822" y="494"/>
                    <a:pt x="856" y="462"/>
                  </a:cubicBezTo>
                  <a:cubicBezTo>
                    <a:pt x="884" y="436"/>
                    <a:pt x="910" y="408"/>
                    <a:pt x="936" y="379"/>
                  </a:cubicBezTo>
                  <a:cubicBezTo>
                    <a:pt x="975" y="334"/>
                    <a:pt x="1054" y="256"/>
                    <a:pt x="1041" y="191"/>
                  </a:cubicBezTo>
                  <a:cubicBezTo>
                    <a:pt x="1027" y="121"/>
                    <a:pt x="875" y="233"/>
                    <a:pt x="853" y="253"/>
                  </a:cubicBezTo>
                  <a:lnTo>
                    <a:pt x="853" y="253"/>
                  </a:lnTo>
                  <a:cubicBezTo>
                    <a:pt x="783" y="317"/>
                    <a:pt x="720" y="390"/>
                    <a:pt x="665" y="468"/>
                  </a:cubicBezTo>
                  <a:lnTo>
                    <a:pt x="665" y="468"/>
                  </a:lnTo>
                  <a:cubicBezTo>
                    <a:pt x="674" y="422"/>
                    <a:pt x="679" y="375"/>
                    <a:pt x="681" y="328"/>
                  </a:cubicBezTo>
                  <a:cubicBezTo>
                    <a:pt x="682" y="290"/>
                    <a:pt x="681" y="251"/>
                    <a:pt x="678" y="213"/>
                  </a:cubicBezTo>
                  <a:cubicBezTo>
                    <a:pt x="674" y="154"/>
                    <a:pt x="675" y="42"/>
                    <a:pt x="620" y="5"/>
                  </a:cubicBezTo>
                  <a:cubicBezTo>
                    <a:pt x="561" y="-34"/>
                    <a:pt x="532" y="152"/>
                    <a:pt x="531" y="182"/>
                  </a:cubicBezTo>
                  <a:lnTo>
                    <a:pt x="531" y="182"/>
                  </a:lnTo>
                  <a:cubicBezTo>
                    <a:pt x="530" y="201"/>
                    <a:pt x="530" y="220"/>
                    <a:pt x="530" y="238"/>
                  </a:cubicBezTo>
                  <a:cubicBezTo>
                    <a:pt x="530" y="315"/>
                    <a:pt x="536" y="392"/>
                    <a:pt x="550" y="467"/>
                  </a:cubicBezTo>
                  <a:lnTo>
                    <a:pt x="550" y="467"/>
                  </a:lnTo>
                  <a:cubicBezTo>
                    <a:pt x="524" y="428"/>
                    <a:pt x="494" y="391"/>
                    <a:pt x="462" y="357"/>
                  </a:cubicBezTo>
                  <a:cubicBezTo>
                    <a:pt x="436" y="329"/>
                    <a:pt x="408" y="303"/>
                    <a:pt x="379" y="277"/>
                  </a:cubicBezTo>
                  <a:cubicBezTo>
                    <a:pt x="334" y="238"/>
                    <a:pt x="256" y="159"/>
                    <a:pt x="190" y="172"/>
                  </a:cubicBezTo>
                  <a:cubicBezTo>
                    <a:pt x="121" y="186"/>
                    <a:pt x="233" y="338"/>
                    <a:pt x="253" y="360"/>
                  </a:cubicBezTo>
                  <a:lnTo>
                    <a:pt x="253" y="360"/>
                  </a:lnTo>
                  <a:cubicBezTo>
                    <a:pt x="317" y="431"/>
                    <a:pt x="389" y="494"/>
                    <a:pt x="468" y="548"/>
                  </a:cubicBezTo>
                  <a:lnTo>
                    <a:pt x="468" y="548"/>
                  </a:lnTo>
                  <a:cubicBezTo>
                    <a:pt x="422" y="539"/>
                    <a:pt x="375" y="534"/>
                    <a:pt x="328" y="533"/>
                  </a:cubicBezTo>
                  <a:cubicBezTo>
                    <a:pt x="289" y="531"/>
                    <a:pt x="251" y="533"/>
                    <a:pt x="213" y="535"/>
                  </a:cubicBezTo>
                  <a:cubicBezTo>
                    <a:pt x="153" y="539"/>
                    <a:pt x="42" y="538"/>
                    <a:pt x="5" y="594"/>
                  </a:cubicBezTo>
                  <a:cubicBezTo>
                    <a:pt x="-34" y="652"/>
                    <a:pt x="152" y="681"/>
                    <a:pt x="182" y="683"/>
                  </a:cubicBezTo>
                  <a:lnTo>
                    <a:pt x="182" y="683"/>
                  </a:lnTo>
                  <a:cubicBezTo>
                    <a:pt x="201" y="683"/>
                    <a:pt x="219" y="684"/>
                    <a:pt x="238" y="684"/>
                  </a:cubicBezTo>
                  <a:cubicBezTo>
                    <a:pt x="314" y="684"/>
                    <a:pt x="390" y="677"/>
                    <a:pt x="466" y="664"/>
                  </a:cubicBezTo>
                  <a:lnTo>
                    <a:pt x="466" y="664"/>
                  </a:lnTo>
                  <a:cubicBezTo>
                    <a:pt x="427" y="690"/>
                    <a:pt x="391" y="719"/>
                    <a:pt x="357" y="751"/>
                  </a:cubicBezTo>
                  <a:cubicBezTo>
                    <a:pt x="329" y="777"/>
                    <a:pt x="302" y="805"/>
                    <a:pt x="277" y="834"/>
                  </a:cubicBezTo>
                  <a:cubicBezTo>
                    <a:pt x="238" y="879"/>
                    <a:pt x="159" y="957"/>
                    <a:pt x="172" y="1023"/>
                  </a:cubicBezTo>
                  <a:lnTo>
                    <a:pt x="172" y="1023"/>
                  </a:lnTo>
                  <a:cubicBezTo>
                    <a:pt x="172" y="1026"/>
                    <a:pt x="174" y="1030"/>
                    <a:pt x="176" y="1033"/>
                  </a:cubicBezTo>
                  <a:lnTo>
                    <a:pt x="176" y="1034"/>
                  </a:lnTo>
                  <a:cubicBezTo>
                    <a:pt x="204" y="1079"/>
                    <a:pt x="339" y="979"/>
                    <a:pt x="360" y="960"/>
                  </a:cubicBezTo>
                  <a:cubicBezTo>
                    <a:pt x="369" y="952"/>
                    <a:pt x="378" y="943"/>
                    <a:pt x="387" y="934"/>
                  </a:cubicBezTo>
                  <a:cubicBezTo>
                    <a:pt x="392" y="930"/>
                    <a:pt x="396" y="926"/>
                    <a:pt x="400" y="921"/>
                  </a:cubicBezTo>
                  <a:cubicBezTo>
                    <a:pt x="409" y="912"/>
                    <a:pt x="418" y="904"/>
                    <a:pt x="427" y="895"/>
                  </a:cubicBezTo>
                  <a:lnTo>
                    <a:pt x="427" y="894"/>
                  </a:lnTo>
                  <a:lnTo>
                    <a:pt x="427" y="894"/>
                  </a:lnTo>
                  <a:cubicBezTo>
                    <a:pt x="471" y="848"/>
                    <a:pt x="511" y="798"/>
                    <a:pt x="548" y="746"/>
                  </a:cubicBezTo>
                  <a:lnTo>
                    <a:pt x="548" y="746"/>
                  </a:lnTo>
                  <a:cubicBezTo>
                    <a:pt x="539" y="792"/>
                    <a:pt x="534" y="839"/>
                    <a:pt x="532" y="886"/>
                  </a:cubicBezTo>
                  <a:cubicBezTo>
                    <a:pt x="531" y="924"/>
                    <a:pt x="532" y="962"/>
                    <a:pt x="535" y="1001"/>
                  </a:cubicBezTo>
                  <a:cubicBezTo>
                    <a:pt x="539" y="1060"/>
                    <a:pt x="538" y="1171"/>
                    <a:pt x="594" y="1208"/>
                  </a:cubicBezTo>
                  <a:lnTo>
                    <a:pt x="594" y="1208"/>
                  </a:lnTo>
                  <a:cubicBezTo>
                    <a:pt x="595" y="1209"/>
                    <a:pt x="595" y="1209"/>
                    <a:pt x="596" y="1210"/>
                  </a:cubicBezTo>
                  <a:cubicBezTo>
                    <a:pt x="599" y="1211"/>
                    <a:pt x="602" y="1212"/>
                    <a:pt x="605" y="1213"/>
                  </a:cubicBezTo>
                  <a:cubicBezTo>
                    <a:pt x="656" y="1225"/>
                    <a:pt x="682" y="1059"/>
                    <a:pt x="683" y="1031"/>
                  </a:cubicBezTo>
                  <a:cubicBezTo>
                    <a:pt x="684" y="1019"/>
                    <a:pt x="684" y="1006"/>
                    <a:pt x="684" y="994"/>
                  </a:cubicBezTo>
                  <a:cubicBezTo>
                    <a:pt x="684" y="987"/>
                    <a:pt x="684" y="981"/>
                    <a:pt x="684" y="975"/>
                  </a:cubicBezTo>
                  <a:cubicBezTo>
                    <a:pt x="684" y="963"/>
                    <a:pt x="684" y="950"/>
                    <a:pt x="683" y="938"/>
                  </a:cubicBezTo>
                  <a:lnTo>
                    <a:pt x="683" y="937"/>
                  </a:lnTo>
                  <a:lnTo>
                    <a:pt x="683" y="937"/>
                  </a:lnTo>
                  <a:cubicBezTo>
                    <a:pt x="681" y="873"/>
                    <a:pt x="675" y="810"/>
                    <a:pt x="663" y="747"/>
                  </a:cubicBezTo>
                  <a:lnTo>
                    <a:pt x="663" y="747"/>
                  </a:lnTo>
                  <a:cubicBezTo>
                    <a:pt x="690" y="786"/>
                    <a:pt x="719" y="822"/>
                    <a:pt x="751" y="856"/>
                  </a:cubicBezTo>
                  <a:cubicBezTo>
                    <a:pt x="777" y="884"/>
                    <a:pt x="806" y="911"/>
                    <a:pt x="834" y="936"/>
                  </a:cubicBezTo>
                  <a:cubicBezTo>
                    <a:pt x="879" y="975"/>
                    <a:pt x="958" y="1054"/>
                    <a:pt x="1023" y="1041"/>
                  </a:cubicBezTo>
                  <a:lnTo>
                    <a:pt x="1023" y="1041"/>
                  </a:lnTo>
                  <a:cubicBezTo>
                    <a:pt x="1027" y="1041"/>
                    <a:pt x="1030" y="1039"/>
                    <a:pt x="1033" y="1038"/>
                  </a:cubicBezTo>
                  <a:cubicBezTo>
                    <a:pt x="1034" y="1037"/>
                    <a:pt x="1034" y="1037"/>
                    <a:pt x="1034" y="1037"/>
                  </a:cubicBezTo>
                  <a:cubicBezTo>
                    <a:pt x="1079" y="1009"/>
                    <a:pt x="980" y="874"/>
                    <a:pt x="961" y="853"/>
                  </a:cubicBezTo>
                  <a:cubicBezTo>
                    <a:pt x="952" y="844"/>
                    <a:pt x="943" y="835"/>
                    <a:pt x="934" y="826"/>
                  </a:cubicBezTo>
                  <a:cubicBezTo>
                    <a:pt x="930" y="821"/>
                    <a:pt x="926" y="817"/>
                    <a:pt x="921" y="813"/>
                  </a:cubicBezTo>
                  <a:cubicBezTo>
                    <a:pt x="913" y="804"/>
                    <a:pt x="904" y="795"/>
                    <a:pt x="895" y="787"/>
                  </a:cubicBezTo>
                  <a:lnTo>
                    <a:pt x="894" y="786"/>
                  </a:lnTo>
                  <a:lnTo>
                    <a:pt x="894" y="786"/>
                  </a:lnTo>
                  <a:cubicBezTo>
                    <a:pt x="848" y="742"/>
                    <a:pt x="798" y="702"/>
                    <a:pt x="746" y="665"/>
                  </a:cubicBezTo>
                  <a:lnTo>
                    <a:pt x="746" y="665"/>
                  </a:lnTo>
                  <a:cubicBezTo>
                    <a:pt x="792" y="674"/>
                    <a:pt x="839" y="680"/>
                    <a:pt x="885" y="681"/>
                  </a:cubicBezTo>
                  <a:cubicBezTo>
                    <a:pt x="924" y="682"/>
                    <a:pt x="962" y="681"/>
                    <a:pt x="1000" y="678"/>
                  </a:cubicBezTo>
                  <a:cubicBezTo>
                    <a:pt x="1060" y="674"/>
                    <a:pt x="1171" y="675"/>
                    <a:pt x="1208" y="619"/>
                  </a:cubicBezTo>
                  <a:lnTo>
                    <a:pt x="1208" y="619"/>
                  </a:lnTo>
                  <a:cubicBezTo>
                    <a:pt x="1209" y="619"/>
                    <a:pt x="1209" y="618"/>
                    <a:pt x="1210" y="617"/>
                  </a:cubicBezTo>
                  <a:cubicBezTo>
                    <a:pt x="1211" y="614"/>
                    <a:pt x="1212" y="611"/>
                    <a:pt x="1213" y="609"/>
                  </a:cubicBezTo>
                  <a:cubicBezTo>
                    <a:pt x="1225" y="557"/>
                    <a:pt x="1059" y="532"/>
                    <a:pt x="1031" y="5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182880" y="813816"/>
              <a:ext cx="1371599" cy="1371602"/>
            </a:xfrm>
            <a:custGeom>
              <a:rect b="b" l="l" r="r" t="t"/>
              <a:pathLst>
                <a:path extrusionOk="0" h="1743" w="1742">
                  <a:moveTo>
                    <a:pt x="1727" y="980"/>
                  </a:moveTo>
                  <a:cubicBezTo>
                    <a:pt x="1711" y="963"/>
                    <a:pt x="1687" y="955"/>
                    <a:pt x="1665" y="949"/>
                  </a:cubicBezTo>
                  <a:lnTo>
                    <a:pt x="1665" y="949"/>
                  </a:lnTo>
                  <a:cubicBezTo>
                    <a:pt x="1544" y="915"/>
                    <a:pt x="1421" y="892"/>
                    <a:pt x="1297" y="879"/>
                  </a:cubicBezTo>
                  <a:cubicBezTo>
                    <a:pt x="1266" y="876"/>
                    <a:pt x="1225" y="868"/>
                    <a:pt x="1186" y="865"/>
                  </a:cubicBezTo>
                  <a:cubicBezTo>
                    <a:pt x="1185" y="851"/>
                    <a:pt x="1183" y="838"/>
                    <a:pt x="1181" y="825"/>
                  </a:cubicBezTo>
                  <a:lnTo>
                    <a:pt x="1181" y="825"/>
                  </a:lnTo>
                  <a:cubicBezTo>
                    <a:pt x="1321" y="820"/>
                    <a:pt x="1459" y="796"/>
                    <a:pt x="1592" y="753"/>
                  </a:cubicBezTo>
                  <a:cubicBezTo>
                    <a:pt x="1624" y="743"/>
                    <a:pt x="1655" y="732"/>
                    <a:pt x="1685" y="720"/>
                  </a:cubicBezTo>
                  <a:cubicBezTo>
                    <a:pt x="1704" y="713"/>
                    <a:pt x="1724" y="703"/>
                    <a:pt x="1730" y="684"/>
                  </a:cubicBezTo>
                  <a:cubicBezTo>
                    <a:pt x="1738" y="662"/>
                    <a:pt x="1721" y="638"/>
                    <a:pt x="1699" y="629"/>
                  </a:cubicBezTo>
                  <a:cubicBezTo>
                    <a:pt x="1677" y="620"/>
                    <a:pt x="1653" y="623"/>
                    <a:pt x="1630" y="626"/>
                  </a:cubicBezTo>
                  <a:lnTo>
                    <a:pt x="1630" y="626"/>
                  </a:lnTo>
                  <a:cubicBezTo>
                    <a:pt x="1506" y="643"/>
                    <a:pt x="1383" y="671"/>
                    <a:pt x="1264" y="709"/>
                  </a:cubicBezTo>
                  <a:cubicBezTo>
                    <a:pt x="1234" y="718"/>
                    <a:pt x="1193" y="727"/>
                    <a:pt x="1155" y="740"/>
                  </a:cubicBezTo>
                  <a:cubicBezTo>
                    <a:pt x="1153" y="736"/>
                    <a:pt x="1150" y="730"/>
                    <a:pt x="1148" y="726"/>
                  </a:cubicBezTo>
                  <a:cubicBezTo>
                    <a:pt x="1145" y="721"/>
                    <a:pt x="1144" y="719"/>
                    <a:pt x="1142" y="715"/>
                  </a:cubicBezTo>
                  <a:lnTo>
                    <a:pt x="1142" y="715"/>
                  </a:lnTo>
                  <a:cubicBezTo>
                    <a:pt x="1196" y="692"/>
                    <a:pt x="1248" y="665"/>
                    <a:pt x="1299" y="636"/>
                  </a:cubicBezTo>
                  <a:cubicBezTo>
                    <a:pt x="1398" y="579"/>
                    <a:pt x="1490" y="511"/>
                    <a:pt x="1573" y="433"/>
                  </a:cubicBezTo>
                  <a:cubicBezTo>
                    <a:pt x="1588" y="420"/>
                    <a:pt x="1603" y="403"/>
                    <a:pt x="1602" y="384"/>
                  </a:cubicBezTo>
                  <a:cubicBezTo>
                    <a:pt x="1601" y="360"/>
                    <a:pt x="1576" y="343"/>
                    <a:pt x="1553" y="343"/>
                  </a:cubicBezTo>
                  <a:cubicBezTo>
                    <a:pt x="1530" y="342"/>
                    <a:pt x="1508" y="354"/>
                    <a:pt x="1487" y="366"/>
                  </a:cubicBezTo>
                  <a:lnTo>
                    <a:pt x="1487" y="366"/>
                  </a:lnTo>
                  <a:cubicBezTo>
                    <a:pt x="1479" y="370"/>
                    <a:pt x="1471" y="375"/>
                    <a:pt x="1463" y="380"/>
                  </a:cubicBezTo>
                  <a:cubicBezTo>
                    <a:pt x="1363" y="438"/>
                    <a:pt x="1267" y="503"/>
                    <a:pt x="1177" y="577"/>
                  </a:cubicBezTo>
                  <a:cubicBezTo>
                    <a:pt x="1153" y="596"/>
                    <a:pt x="1118" y="620"/>
                    <a:pt x="1088" y="645"/>
                  </a:cubicBezTo>
                  <a:lnTo>
                    <a:pt x="1088" y="645"/>
                  </a:lnTo>
                  <a:cubicBezTo>
                    <a:pt x="1078" y="636"/>
                    <a:pt x="1068" y="627"/>
                    <a:pt x="1057" y="619"/>
                  </a:cubicBezTo>
                  <a:lnTo>
                    <a:pt x="1057" y="619"/>
                  </a:lnTo>
                  <a:cubicBezTo>
                    <a:pt x="1136" y="535"/>
                    <a:pt x="1205" y="441"/>
                    <a:pt x="1263" y="342"/>
                  </a:cubicBezTo>
                  <a:cubicBezTo>
                    <a:pt x="1291" y="292"/>
                    <a:pt x="1318" y="242"/>
                    <a:pt x="1340" y="189"/>
                  </a:cubicBezTo>
                  <a:cubicBezTo>
                    <a:pt x="1348" y="171"/>
                    <a:pt x="1355" y="150"/>
                    <a:pt x="1347" y="132"/>
                  </a:cubicBezTo>
                  <a:cubicBezTo>
                    <a:pt x="1336" y="111"/>
                    <a:pt x="1307" y="106"/>
                    <a:pt x="1286" y="115"/>
                  </a:cubicBezTo>
                  <a:cubicBezTo>
                    <a:pt x="1265" y="124"/>
                    <a:pt x="1249" y="143"/>
                    <a:pt x="1235" y="162"/>
                  </a:cubicBezTo>
                  <a:lnTo>
                    <a:pt x="1235" y="162"/>
                  </a:lnTo>
                  <a:cubicBezTo>
                    <a:pt x="1180" y="234"/>
                    <a:pt x="1130" y="309"/>
                    <a:pt x="1085" y="387"/>
                  </a:cubicBezTo>
                  <a:cubicBezTo>
                    <a:pt x="1067" y="418"/>
                    <a:pt x="1051" y="448"/>
                    <a:pt x="1035" y="479"/>
                  </a:cubicBezTo>
                  <a:cubicBezTo>
                    <a:pt x="1021" y="506"/>
                    <a:pt x="998" y="542"/>
                    <a:pt x="980" y="577"/>
                  </a:cubicBezTo>
                  <a:cubicBezTo>
                    <a:pt x="972" y="574"/>
                    <a:pt x="962" y="571"/>
                    <a:pt x="953" y="569"/>
                  </a:cubicBezTo>
                  <a:lnTo>
                    <a:pt x="953" y="569"/>
                  </a:lnTo>
                  <a:cubicBezTo>
                    <a:pt x="1017" y="408"/>
                    <a:pt x="1053" y="238"/>
                    <a:pt x="1059" y="65"/>
                  </a:cubicBezTo>
                  <a:cubicBezTo>
                    <a:pt x="1060" y="45"/>
                    <a:pt x="1059" y="23"/>
                    <a:pt x="1044" y="9"/>
                  </a:cubicBezTo>
                  <a:cubicBezTo>
                    <a:pt x="1027" y="-6"/>
                    <a:pt x="998" y="0"/>
                    <a:pt x="981" y="16"/>
                  </a:cubicBezTo>
                  <a:cubicBezTo>
                    <a:pt x="964" y="32"/>
                    <a:pt x="957" y="56"/>
                    <a:pt x="950" y="78"/>
                  </a:cubicBezTo>
                  <a:lnTo>
                    <a:pt x="950" y="78"/>
                  </a:lnTo>
                  <a:cubicBezTo>
                    <a:pt x="917" y="199"/>
                    <a:pt x="893" y="322"/>
                    <a:pt x="881" y="446"/>
                  </a:cubicBezTo>
                  <a:cubicBezTo>
                    <a:pt x="877" y="478"/>
                    <a:pt x="869" y="521"/>
                    <a:pt x="866" y="561"/>
                  </a:cubicBezTo>
                  <a:cubicBezTo>
                    <a:pt x="859" y="561"/>
                    <a:pt x="852" y="562"/>
                    <a:pt x="846" y="563"/>
                  </a:cubicBezTo>
                  <a:lnTo>
                    <a:pt x="846" y="563"/>
                  </a:lnTo>
                  <a:cubicBezTo>
                    <a:pt x="829" y="388"/>
                    <a:pt x="782" y="217"/>
                    <a:pt x="707" y="58"/>
                  </a:cubicBezTo>
                  <a:cubicBezTo>
                    <a:pt x="698" y="41"/>
                    <a:pt x="688" y="21"/>
                    <a:pt x="669" y="16"/>
                  </a:cubicBezTo>
                  <a:cubicBezTo>
                    <a:pt x="646" y="10"/>
                    <a:pt x="622" y="29"/>
                    <a:pt x="615" y="51"/>
                  </a:cubicBezTo>
                  <a:cubicBezTo>
                    <a:pt x="607" y="73"/>
                    <a:pt x="612" y="97"/>
                    <a:pt x="617" y="120"/>
                  </a:cubicBezTo>
                  <a:lnTo>
                    <a:pt x="617" y="120"/>
                  </a:lnTo>
                  <a:cubicBezTo>
                    <a:pt x="642" y="243"/>
                    <a:pt x="678" y="363"/>
                    <a:pt x="724" y="479"/>
                  </a:cubicBezTo>
                  <a:cubicBezTo>
                    <a:pt x="735" y="508"/>
                    <a:pt x="747" y="550"/>
                    <a:pt x="763" y="587"/>
                  </a:cubicBezTo>
                  <a:cubicBezTo>
                    <a:pt x="754" y="591"/>
                    <a:pt x="746" y="595"/>
                    <a:pt x="738" y="600"/>
                  </a:cubicBezTo>
                  <a:lnTo>
                    <a:pt x="738" y="600"/>
                  </a:lnTo>
                  <a:cubicBezTo>
                    <a:pt x="725" y="573"/>
                    <a:pt x="710" y="546"/>
                    <a:pt x="695" y="520"/>
                  </a:cubicBezTo>
                  <a:cubicBezTo>
                    <a:pt x="621" y="392"/>
                    <a:pt x="529" y="276"/>
                    <a:pt x="422" y="175"/>
                  </a:cubicBezTo>
                  <a:cubicBezTo>
                    <a:pt x="407" y="162"/>
                    <a:pt x="390" y="148"/>
                    <a:pt x="370" y="150"/>
                  </a:cubicBezTo>
                  <a:cubicBezTo>
                    <a:pt x="347" y="153"/>
                    <a:pt x="331" y="179"/>
                    <a:pt x="333" y="202"/>
                  </a:cubicBezTo>
                  <a:cubicBezTo>
                    <a:pt x="334" y="225"/>
                    <a:pt x="347" y="246"/>
                    <a:pt x="360" y="266"/>
                  </a:cubicBezTo>
                  <a:lnTo>
                    <a:pt x="360" y="266"/>
                  </a:lnTo>
                  <a:cubicBezTo>
                    <a:pt x="428" y="371"/>
                    <a:pt x="506" y="470"/>
                    <a:pt x="591" y="561"/>
                  </a:cubicBezTo>
                  <a:cubicBezTo>
                    <a:pt x="613" y="585"/>
                    <a:pt x="641" y="622"/>
                    <a:pt x="671" y="652"/>
                  </a:cubicBezTo>
                  <a:lnTo>
                    <a:pt x="671" y="652"/>
                  </a:lnTo>
                  <a:cubicBezTo>
                    <a:pt x="662" y="661"/>
                    <a:pt x="654" y="671"/>
                    <a:pt x="646" y="681"/>
                  </a:cubicBezTo>
                  <a:lnTo>
                    <a:pt x="646" y="681"/>
                  </a:lnTo>
                  <a:cubicBezTo>
                    <a:pt x="578" y="624"/>
                    <a:pt x="506" y="572"/>
                    <a:pt x="429" y="528"/>
                  </a:cubicBezTo>
                  <a:cubicBezTo>
                    <a:pt x="350" y="482"/>
                    <a:pt x="267" y="445"/>
                    <a:pt x="181" y="414"/>
                  </a:cubicBezTo>
                  <a:cubicBezTo>
                    <a:pt x="162" y="407"/>
                    <a:pt x="141" y="401"/>
                    <a:pt x="124" y="411"/>
                  </a:cubicBezTo>
                  <a:cubicBezTo>
                    <a:pt x="104" y="423"/>
                    <a:pt x="100" y="453"/>
                    <a:pt x="111" y="474"/>
                  </a:cubicBezTo>
                  <a:cubicBezTo>
                    <a:pt x="121" y="494"/>
                    <a:pt x="141" y="508"/>
                    <a:pt x="161" y="521"/>
                  </a:cubicBezTo>
                  <a:lnTo>
                    <a:pt x="161" y="521"/>
                  </a:lnTo>
                  <a:cubicBezTo>
                    <a:pt x="196" y="545"/>
                    <a:pt x="232" y="567"/>
                    <a:pt x="269" y="588"/>
                  </a:cubicBezTo>
                  <a:cubicBezTo>
                    <a:pt x="341" y="629"/>
                    <a:pt x="415" y="667"/>
                    <a:pt x="491" y="700"/>
                  </a:cubicBezTo>
                  <a:cubicBezTo>
                    <a:pt x="522" y="713"/>
                    <a:pt x="565" y="737"/>
                    <a:pt x="605" y="752"/>
                  </a:cubicBezTo>
                  <a:lnTo>
                    <a:pt x="605" y="753"/>
                  </a:lnTo>
                  <a:lnTo>
                    <a:pt x="514" y="753"/>
                  </a:lnTo>
                  <a:lnTo>
                    <a:pt x="514" y="753"/>
                  </a:lnTo>
                  <a:cubicBezTo>
                    <a:pt x="382" y="716"/>
                    <a:pt x="247" y="698"/>
                    <a:pt x="111" y="698"/>
                  </a:cubicBezTo>
                  <a:cubicBezTo>
                    <a:pt x="94" y="698"/>
                    <a:pt x="78" y="698"/>
                    <a:pt x="62" y="699"/>
                  </a:cubicBezTo>
                  <a:cubicBezTo>
                    <a:pt x="42" y="699"/>
                    <a:pt x="20" y="701"/>
                    <a:pt x="8" y="717"/>
                  </a:cubicBezTo>
                  <a:lnTo>
                    <a:pt x="8" y="717"/>
                  </a:lnTo>
                  <a:cubicBezTo>
                    <a:pt x="7" y="718"/>
                    <a:pt x="6" y="719"/>
                    <a:pt x="5" y="720"/>
                  </a:cubicBezTo>
                  <a:cubicBezTo>
                    <a:pt x="2" y="726"/>
                    <a:pt x="0" y="733"/>
                    <a:pt x="0" y="740"/>
                  </a:cubicBezTo>
                  <a:cubicBezTo>
                    <a:pt x="0" y="745"/>
                    <a:pt x="1" y="749"/>
                    <a:pt x="2" y="753"/>
                  </a:cubicBezTo>
                  <a:lnTo>
                    <a:pt x="2" y="753"/>
                  </a:lnTo>
                  <a:cubicBezTo>
                    <a:pt x="3" y="758"/>
                    <a:pt x="5" y="762"/>
                    <a:pt x="8" y="766"/>
                  </a:cubicBezTo>
                  <a:cubicBezTo>
                    <a:pt x="11" y="771"/>
                    <a:pt x="14" y="776"/>
                    <a:pt x="18" y="780"/>
                  </a:cubicBezTo>
                  <a:cubicBezTo>
                    <a:pt x="36" y="795"/>
                    <a:pt x="60" y="801"/>
                    <a:pt x="82" y="806"/>
                  </a:cubicBezTo>
                  <a:lnTo>
                    <a:pt x="82" y="806"/>
                  </a:lnTo>
                  <a:cubicBezTo>
                    <a:pt x="205" y="832"/>
                    <a:pt x="329" y="847"/>
                    <a:pt x="455" y="851"/>
                  </a:cubicBezTo>
                  <a:cubicBezTo>
                    <a:pt x="489" y="852"/>
                    <a:pt x="540" y="859"/>
                    <a:pt x="584" y="858"/>
                  </a:cubicBezTo>
                  <a:lnTo>
                    <a:pt x="584" y="858"/>
                  </a:lnTo>
                  <a:cubicBezTo>
                    <a:pt x="584" y="859"/>
                    <a:pt x="584" y="860"/>
                    <a:pt x="584" y="861"/>
                  </a:cubicBezTo>
                  <a:cubicBezTo>
                    <a:pt x="584" y="873"/>
                    <a:pt x="585" y="884"/>
                    <a:pt x="586" y="896"/>
                  </a:cubicBezTo>
                  <a:lnTo>
                    <a:pt x="586" y="896"/>
                  </a:lnTo>
                  <a:cubicBezTo>
                    <a:pt x="404" y="910"/>
                    <a:pt x="226" y="958"/>
                    <a:pt x="61" y="1037"/>
                  </a:cubicBezTo>
                  <a:cubicBezTo>
                    <a:pt x="43" y="1046"/>
                    <a:pt x="23" y="1056"/>
                    <a:pt x="18" y="1075"/>
                  </a:cubicBezTo>
                  <a:cubicBezTo>
                    <a:pt x="12" y="1098"/>
                    <a:pt x="31" y="1120"/>
                    <a:pt x="53" y="1128"/>
                  </a:cubicBezTo>
                  <a:cubicBezTo>
                    <a:pt x="75" y="1135"/>
                    <a:pt x="99" y="1132"/>
                    <a:pt x="122" y="1127"/>
                  </a:cubicBezTo>
                  <a:lnTo>
                    <a:pt x="122" y="1127"/>
                  </a:lnTo>
                  <a:cubicBezTo>
                    <a:pt x="245" y="1102"/>
                    <a:pt x="365" y="1066"/>
                    <a:pt x="481" y="1020"/>
                  </a:cubicBezTo>
                  <a:cubicBezTo>
                    <a:pt x="515" y="1007"/>
                    <a:pt x="565" y="993"/>
                    <a:pt x="605" y="974"/>
                  </a:cubicBezTo>
                  <a:cubicBezTo>
                    <a:pt x="608" y="982"/>
                    <a:pt x="612" y="990"/>
                    <a:pt x="616" y="998"/>
                  </a:cubicBezTo>
                  <a:lnTo>
                    <a:pt x="616" y="998"/>
                  </a:lnTo>
                  <a:cubicBezTo>
                    <a:pt x="584" y="1014"/>
                    <a:pt x="553" y="1031"/>
                    <a:pt x="523" y="1048"/>
                  </a:cubicBezTo>
                  <a:cubicBezTo>
                    <a:pt x="395" y="1122"/>
                    <a:pt x="278" y="1214"/>
                    <a:pt x="177" y="1322"/>
                  </a:cubicBezTo>
                  <a:cubicBezTo>
                    <a:pt x="164" y="1337"/>
                    <a:pt x="150" y="1354"/>
                    <a:pt x="152" y="1374"/>
                  </a:cubicBezTo>
                  <a:cubicBezTo>
                    <a:pt x="155" y="1397"/>
                    <a:pt x="181" y="1411"/>
                    <a:pt x="204" y="1410"/>
                  </a:cubicBezTo>
                  <a:cubicBezTo>
                    <a:pt x="227" y="1408"/>
                    <a:pt x="248" y="1396"/>
                    <a:pt x="268" y="1384"/>
                  </a:cubicBezTo>
                  <a:lnTo>
                    <a:pt x="268" y="1384"/>
                  </a:lnTo>
                  <a:cubicBezTo>
                    <a:pt x="373" y="1315"/>
                    <a:pt x="471" y="1238"/>
                    <a:pt x="563" y="1153"/>
                  </a:cubicBezTo>
                  <a:cubicBezTo>
                    <a:pt x="589" y="1128"/>
                    <a:pt x="630" y="1097"/>
                    <a:pt x="660" y="1065"/>
                  </a:cubicBezTo>
                  <a:lnTo>
                    <a:pt x="660" y="1065"/>
                  </a:lnTo>
                  <a:cubicBezTo>
                    <a:pt x="667" y="1073"/>
                    <a:pt x="675" y="1081"/>
                    <a:pt x="683" y="1088"/>
                  </a:cubicBezTo>
                  <a:cubicBezTo>
                    <a:pt x="684" y="1090"/>
                    <a:pt x="686" y="1091"/>
                    <a:pt x="687" y="1092"/>
                  </a:cubicBezTo>
                  <a:lnTo>
                    <a:pt x="687" y="1092"/>
                  </a:lnTo>
                  <a:cubicBezTo>
                    <a:pt x="628" y="1161"/>
                    <a:pt x="576" y="1236"/>
                    <a:pt x="530" y="1315"/>
                  </a:cubicBezTo>
                  <a:cubicBezTo>
                    <a:pt x="484" y="1394"/>
                    <a:pt x="446" y="1477"/>
                    <a:pt x="416" y="1563"/>
                  </a:cubicBezTo>
                  <a:cubicBezTo>
                    <a:pt x="409" y="1581"/>
                    <a:pt x="403" y="1603"/>
                    <a:pt x="413" y="1620"/>
                  </a:cubicBezTo>
                  <a:cubicBezTo>
                    <a:pt x="425" y="1640"/>
                    <a:pt x="454" y="1643"/>
                    <a:pt x="475" y="1633"/>
                  </a:cubicBezTo>
                  <a:cubicBezTo>
                    <a:pt x="496" y="1622"/>
                    <a:pt x="510" y="1602"/>
                    <a:pt x="523" y="1583"/>
                  </a:cubicBezTo>
                  <a:lnTo>
                    <a:pt x="523" y="1583"/>
                  </a:lnTo>
                  <a:cubicBezTo>
                    <a:pt x="546" y="1547"/>
                    <a:pt x="569" y="1511"/>
                    <a:pt x="590" y="1475"/>
                  </a:cubicBezTo>
                  <a:cubicBezTo>
                    <a:pt x="631" y="1403"/>
                    <a:pt x="668" y="1329"/>
                    <a:pt x="701" y="1253"/>
                  </a:cubicBezTo>
                  <a:cubicBezTo>
                    <a:pt x="715" y="1221"/>
                    <a:pt x="739" y="1178"/>
                    <a:pt x="755" y="1137"/>
                  </a:cubicBezTo>
                  <a:cubicBezTo>
                    <a:pt x="763" y="1141"/>
                    <a:pt x="771" y="1145"/>
                    <a:pt x="780" y="1148"/>
                  </a:cubicBezTo>
                  <a:lnTo>
                    <a:pt x="780" y="1148"/>
                  </a:lnTo>
                  <a:cubicBezTo>
                    <a:pt x="727" y="1304"/>
                    <a:pt x="699" y="1468"/>
                    <a:pt x="699" y="1633"/>
                  </a:cubicBezTo>
                  <a:cubicBezTo>
                    <a:pt x="699" y="1649"/>
                    <a:pt x="700" y="1665"/>
                    <a:pt x="700" y="1682"/>
                  </a:cubicBezTo>
                  <a:cubicBezTo>
                    <a:pt x="701" y="1702"/>
                    <a:pt x="703" y="1724"/>
                    <a:pt x="719" y="1736"/>
                  </a:cubicBezTo>
                  <a:cubicBezTo>
                    <a:pt x="737" y="1751"/>
                    <a:pt x="765" y="1742"/>
                    <a:pt x="781" y="1725"/>
                  </a:cubicBezTo>
                  <a:cubicBezTo>
                    <a:pt x="796" y="1707"/>
                    <a:pt x="803" y="1684"/>
                    <a:pt x="807" y="1661"/>
                  </a:cubicBezTo>
                  <a:lnTo>
                    <a:pt x="807" y="1661"/>
                  </a:lnTo>
                  <a:cubicBezTo>
                    <a:pt x="833" y="1539"/>
                    <a:pt x="848" y="1414"/>
                    <a:pt x="853" y="1289"/>
                  </a:cubicBezTo>
                  <a:cubicBezTo>
                    <a:pt x="854" y="1257"/>
                    <a:pt x="860" y="1212"/>
                    <a:pt x="860" y="1170"/>
                  </a:cubicBezTo>
                  <a:lnTo>
                    <a:pt x="860" y="1170"/>
                  </a:lnTo>
                  <a:cubicBezTo>
                    <a:pt x="880" y="1174"/>
                    <a:pt x="899" y="1175"/>
                    <a:pt x="919" y="1175"/>
                  </a:cubicBezTo>
                  <a:lnTo>
                    <a:pt x="919" y="1175"/>
                  </a:lnTo>
                  <a:cubicBezTo>
                    <a:pt x="924" y="1350"/>
                    <a:pt x="960" y="1522"/>
                    <a:pt x="1024" y="1684"/>
                  </a:cubicBezTo>
                  <a:cubicBezTo>
                    <a:pt x="1031" y="1703"/>
                    <a:pt x="1041" y="1723"/>
                    <a:pt x="1059" y="1729"/>
                  </a:cubicBezTo>
                  <a:cubicBezTo>
                    <a:pt x="1081" y="1737"/>
                    <a:pt x="1106" y="1719"/>
                    <a:pt x="1115" y="1698"/>
                  </a:cubicBezTo>
                  <a:cubicBezTo>
                    <a:pt x="1124" y="1676"/>
                    <a:pt x="1121" y="1652"/>
                    <a:pt x="1118" y="1629"/>
                  </a:cubicBezTo>
                  <a:lnTo>
                    <a:pt x="1118" y="1629"/>
                  </a:lnTo>
                  <a:cubicBezTo>
                    <a:pt x="1101" y="1505"/>
                    <a:pt x="1073" y="1382"/>
                    <a:pt x="1035" y="1263"/>
                  </a:cubicBezTo>
                  <a:cubicBezTo>
                    <a:pt x="1026" y="1236"/>
                    <a:pt x="1018" y="1199"/>
                    <a:pt x="1007" y="1165"/>
                  </a:cubicBezTo>
                  <a:lnTo>
                    <a:pt x="1007" y="1165"/>
                  </a:lnTo>
                  <a:cubicBezTo>
                    <a:pt x="1016" y="1162"/>
                    <a:pt x="1026" y="1160"/>
                    <a:pt x="1035" y="1156"/>
                  </a:cubicBezTo>
                  <a:lnTo>
                    <a:pt x="1035" y="1156"/>
                  </a:lnTo>
                  <a:cubicBezTo>
                    <a:pt x="1057" y="1205"/>
                    <a:pt x="1081" y="1252"/>
                    <a:pt x="1107" y="1298"/>
                  </a:cubicBezTo>
                  <a:cubicBezTo>
                    <a:pt x="1164" y="1397"/>
                    <a:pt x="1233" y="1489"/>
                    <a:pt x="1311" y="1573"/>
                  </a:cubicBezTo>
                  <a:cubicBezTo>
                    <a:pt x="1324" y="1587"/>
                    <a:pt x="1340" y="1602"/>
                    <a:pt x="1360" y="1601"/>
                  </a:cubicBezTo>
                  <a:cubicBezTo>
                    <a:pt x="1383" y="1600"/>
                    <a:pt x="1399" y="1575"/>
                    <a:pt x="1400" y="1552"/>
                  </a:cubicBezTo>
                  <a:cubicBezTo>
                    <a:pt x="1400" y="1529"/>
                    <a:pt x="1389" y="1507"/>
                    <a:pt x="1378" y="1487"/>
                  </a:cubicBezTo>
                  <a:lnTo>
                    <a:pt x="1378" y="1487"/>
                  </a:lnTo>
                  <a:cubicBezTo>
                    <a:pt x="1373" y="1479"/>
                    <a:pt x="1369" y="1470"/>
                    <a:pt x="1364" y="1462"/>
                  </a:cubicBezTo>
                  <a:cubicBezTo>
                    <a:pt x="1306" y="1362"/>
                    <a:pt x="1240" y="1267"/>
                    <a:pt x="1167" y="1177"/>
                  </a:cubicBezTo>
                  <a:cubicBezTo>
                    <a:pt x="1151" y="1158"/>
                    <a:pt x="1133" y="1131"/>
                    <a:pt x="1113" y="1106"/>
                  </a:cubicBezTo>
                  <a:lnTo>
                    <a:pt x="1113" y="1106"/>
                  </a:lnTo>
                  <a:cubicBezTo>
                    <a:pt x="1123" y="1095"/>
                    <a:pt x="1132" y="1084"/>
                    <a:pt x="1140" y="1072"/>
                  </a:cubicBezTo>
                  <a:lnTo>
                    <a:pt x="1140" y="1072"/>
                  </a:lnTo>
                  <a:cubicBezTo>
                    <a:pt x="1220" y="1144"/>
                    <a:pt x="1307" y="1208"/>
                    <a:pt x="1399" y="1261"/>
                  </a:cubicBezTo>
                  <a:cubicBezTo>
                    <a:pt x="1450" y="1290"/>
                    <a:pt x="1501" y="1316"/>
                    <a:pt x="1554" y="1339"/>
                  </a:cubicBezTo>
                  <a:cubicBezTo>
                    <a:pt x="1572" y="1347"/>
                    <a:pt x="1594" y="1355"/>
                    <a:pt x="1611" y="1346"/>
                  </a:cubicBezTo>
                  <a:cubicBezTo>
                    <a:pt x="1632" y="1336"/>
                    <a:pt x="1637" y="1306"/>
                    <a:pt x="1629" y="1285"/>
                  </a:cubicBezTo>
                  <a:cubicBezTo>
                    <a:pt x="1620" y="1263"/>
                    <a:pt x="1600" y="1248"/>
                    <a:pt x="1582" y="1234"/>
                  </a:cubicBezTo>
                  <a:lnTo>
                    <a:pt x="1582" y="1234"/>
                  </a:lnTo>
                  <a:cubicBezTo>
                    <a:pt x="1509" y="1179"/>
                    <a:pt x="1434" y="1129"/>
                    <a:pt x="1355" y="1083"/>
                  </a:cubicBezTo>
                  <a:cubicBezTo>
                    <a:pt x="1325" y="1066"/>
                    <a:pt x="1295" y="1050"/>
                    <a:pt x="1265" y="1034"/>
                  </a:cubicBezTo>
                  <a:cubicBezTo>
                    <a:pt x="1240" y="1021"/>
                    <a:pt x="1209" y="1001"/>
                    <a:pt x="1178" y="985"/>
                  </a:cubicBezTo>
                  <a:cubicBezTo>
                    <a:pt x="1180" y="975"/>
                    <a:pt x="1182" y="966"/>
                    <a:pt x="1183" y="956"/>
                  </a:cubicBezTo>
                  <a:lnTo>
                    <a:pt x="1183" y="956"/>
                  </a:lnTo>
                  <a:cubicBezTo>
                    <a:pt x="1341" y="1017"/>
                    <a:pt x="1509" y="1052"/>
                    <a:pt x="1678" y="1058"/>
                  </a:cubicBezTo>
                  <a:cubicBezTo>
                    <a:pt x="1698" y="1059"/>
                    <a:pt x="1720" y="1058"/>
                    <a:pt x="1733" y="1043"/>
                  </a:cubicBezTo>
                  <a:cubicBezTo>
                    <a:pt x="1749" y="1026"/>
                    <a:pt x="1743" y="996"/>
                    <a:pt x="1727" y="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267623" y="365760"/>
              <a:ext cx="548642" cy="548642"/>
            </a:xfrm>
            <a:custGeom>
              <a:rect b="b" l="l" r="r" t="t"/>
              <a:pathLst>
                <a:path extrusionOk="0" h="1693" w="1693">
                  <a:moveTo>
                    <a:pt x="1666" y="848"/>
                  </a:moveTo>
                  <a:cubicBezTo>
                    <a:pt x="1641" y="824"/>
                    <a:pt x="1606" y="813"/>
                    <a:pt x="1572" y="805"/>
                  </a:cubicBezTo>
                  <a:cubicBezTo>
                    <a:pt x="1553" y="800"/>
                    <a:pt x="1533" y="795"/>
                    <a:pt x="1514" y="790"/>
                  </a:cubicBezTo>
                  <a:cubicBezTo>
                    <a:pt x="1604" y="728"/>
                    <a:pt x="1732" y="611"/>
                    <a:pt x="1613" y="558"/>
                  </a:cubicBezTo>
                  <a:cubicBezTo>
                    <a:pt x="1581" y="544"/>
                    <a:pt x="1545" y="547"/>
                    <a:pt x="1510" y="550"/>
                  </a:cubicBezTo>
                  <a:cubicBezTo>
                    <a:pt x="1475" y="554"/>
                    <a:pt x="1440" y="558"/>
                    <a:pt x="1405" y="563"/>
                  </a:cubicBezTo>
                  <a:cubicBezTo>
                    <a:pt x="1459" y="487"/>
                    <a:pt x="1580" y="268"/>
                    <a:pt x="1427" y="269"/>
                  </a:cubicBezTo>
                  <a:cubicBezTo>
                    <a:pt x="1392" y="269"/>
                    <a:pt x="1360" y="286"/>
                    <a:pt x="1330" y="304"/>
                  </a:cubicBezTo>
                  <a:cubicBezTo>
                    <a:pt x="1312" y="314"/>
                    <a:pt x="1296" y="325"/>
                    <a:pt x="1279" y="335"/>
                  </a:cubicBezTo>
                  <a:cubicBezTo>
                    <a:pt x="1298" y="227"/>
                    <a:pt x="1306" y="54"/>
                    <a:pt x="1184" y="101"/>
                  </a:cubicBezTo>
                  <a:cubicBezTo>
                    <a:pt x="1151" y="113"/>
                    <a:pt x="1127" y="141"/>
                    <a:pt x="1105" y="168"/>
                  </a:cubicBezTo>
                  <a:cubicBezTo>
                    <a:pt x="1082" y="195"/>
                    <a:pt x="1062" y="223"/>
                    <a:pt x="1041" y="251"/>
                  </a:cubicBezTo>
                  <a:cubicBezTo>
                    <a:pt x="1025" y="159"/>
                    <a:pt x="955" y="-81"/>
                    <a:pt x="848" y="28"/>
                  </a:cubicBezTo>
                  <a:cubicBezTo>
                    <a:pt x="823" y="53"/>
                    <a:pt x="813" y="88"/>
                    <a:pt x="804" y="122"/>
                  </a:cubicBezTo>
                  <a:cubicBezTo>
                    <a:pt x="802" y="130"/>
                    <a:pt x="800" y="139"/>
                    <a:pt x="798" y="148"/>
                  </a:cubicBezTo>
                  <a:cubicBezTo>
                    <a:pt x="771" y="80"/>
                    <a:pt x="726" y="10"/>
                    <a:pt x="656" y="17"/>
                  </a:cubicBezTo>
                  <a:cubicBezTo>
                    <a:pt x="606" y="22"/>
                    <a:pt x="569" y="69"/>
                    <a:pt x="559" y="117"/>
                  </a:cubicBezTo>
                  <a:cubicBezTo>
                    <a:pt x="549" y="166"/>
                    <a:pt x="559" y="217"/>
                    <a:pt x="570" y="266"/>
                  </a:cubicBezTo>
                  <a:cubicBezTo>
                    <a:pt x="572" y="275"/>
                    <a:pt x="574" y="285"/>
                    <a:pt x="576" y="295"/>
                  </a:cubicBezTo>
                  <a:cubicBezTo>
                    <a:pt x="563" y="280"/>
                    <a:pt x="549" y="265"/>
                    <a:pt x="536" y="251"/>
                  </a:cubicBezTo>
                  <a:cubicBezTo>
                    <a:pt x="482" y="192"/>
                    <a:pt x="401" y="129"/>
                    <a:pt x="332" y="168"/>
                  </a:cubicBezTo>
                  <a:cubicBezTo>
                    <a:pt x="289" y="193"/>
                    <a:pt x="274" y="251"/>
                    <a:pt x="285" y="299"/>
                  </a:cubicBezTo>
                  <a:lnTo>
                    <a:pt x="285" y="299"/>
                  </a:lnTo>
                  <a:cubicBezTo>
                    <a:pt x="291" y="323"/>
                    <a:pt x="300" y="346"/>
                    <a:pt x="313" y="367"/>
                  </a:cubicBezTo>
                  <a:cubicBezTo>
                    <a:pt x="318" y="376"/>
                    <a:pt x="323" y="384"/>
                    <a:pt x="329" y="392"/>
                  </a:cubicBezTo>
                  <a:cubicBezTo>
                    <a:pt x="260" y="360"/>
                    <a:pt x="172" y="337"/>
                    <a:pt x="125" y="394"/>
                  </a:cubicBezTo>
                  <a:cubicBezTo>
                    <a:pt x="93" y="433"/>
                    <a:pt x="100" y="493"/>
                    <a:pt x="128" y="534"/>
                  </a:cubicBezTo>
                  <a:cubicBezTo>
                    <a:pt x="155" y="576"/>
                    <a:pt x="198" y="603"/>
                    <a:pt x="240" y="630"/>
                  </a:cubicBezTo>
                  <a:lnTo>
                    <a:pt x="265" y="647"/>
                  </a:lnTo>
                  <a:lnTo>
                    <a:pt x="206" y="644"/>
                  </a:lnTo>
                  <a:cubicBezTo>
                    <a:pt x="126" y="640"/>
                    <a:pt x="24" y="653"/>
                    <a:pt x="3" y="729"/>
                  </a:cubicBezTo>
                  <a:cubicBezTo>
                    <a:pt x="-10" y="777"/>
                    <a:pt x="20" y="829"/>
                    <a:pt x="63" y="856"/>
                  </a:cubicBezTo>
                  <a:lnTo>
                    <a:pt x="63" y="856"/>
                  </a:lnTo>
                  <a:cubicBezTo>
                    <a:pt x="64" y="857"/>
                    <a:pt x="65" y="857"/>
                    <a:pt x="66" y="858"/>
                  </a:cubicBezTo>
                  <a:cubicBezTo>
                    <a:pt x="95" y="874"/>
                    <a:pt x="126" y="886"/>
                    <a:pt x="158" y="891"/>
                  </a:cubicBezTo>
                  <a:cubicBezTo>
                    <a:pt x="87" y="917"/>
                    <a:pt x="9" y="963"/>
                    <a:pt x="16" y="1037"/>
                  </a:cubicBezTo>
                  <a:cubicBezTo>
                    <a:pt x="21" y="1086"/>
                    <a:pt x="68" y="1124"/>
                    <a:pt x="117" y="1134"/>
                  </a:cubicBezTo>
                  <a:cubicBezTo>
                    <a:pt x="166" y="1144"/>
                    <a:pt x="216" y="1133"/>
                    <a:pt x="265" y="1122"/>
                  </a:cubicBezTo>
                  <a:lnTo>
                    <a:pt x="294" y="1116"/>
                  </a:lnTo>
                  <a:lnTo>
                    <a:pt x="250" y="1156"/>
                  </a:lnTo>
                  <a:cubicBezTo>
                    <a:pt x="191" y="1210"/>
                    <a:pt x="128" y="1291"/>
                    <a:pt x="167" y="1360"/>
                  </a:cubicBezTo>
                  <a:cubicBezTo>
                    <a:pt x="192" y="1404"/>
                    <a:pt x="250" y="1418"/>
                    <a:pt x="299" y="1407"/>
                  </a:cubicBezTo>
                  <a:lnTo>
                    <a:pt x="299" y="1407"/>
                  </a:lnTo>
                  <a:cubicBezTo>
                    <a:pt x="323" y="1401"/>
                    <a:pt x="346" y="1392"/>
                    <a:pt x="367" y="1380"/>
                  </a:cubicBezTo>
                  <a:cubicBezTo>
                    <a:pt x="375" y="1375"/>
                    <a:pt x="383" y="1370"/>
                    <a:pt x="391" y="1364"/>
                  </a:cubicBezTo>
                  <a:cubicBezTo>
                    <a:pt x="359" y="1433"/>
                    <a:pt x="337" y="1521"/>
                    <a:pt x="394" y="1567"/>
                  </a:cubicBezTo>
                  <a:cubicBezTo>
                    <a:pt x="432" y="1599"/>
                    <a:pt x="492" y="1592"/>
                    <a:pt x="533" y="1565"/>
                  </a:cubicBezTo>
                  <a:cubicBezTo>
                    <a:pt x="574" y="1538"/>
                    <a:pt x="603" y="1494"/>
                    <a:pt x="630" y="1452"/>
                  </a:cubicBezTo>
                  <a:lnTo>
                    <a:pt x="646" y="1427"/>
                  </a:lnTo>
                  <a:cubicBezTo>
                    <a:pt x="645" y="1447"/>
                    <a:pt x="644" y="1467"/>
                    <a:pt x="643" y="1487"/>
                  </a:cubicBezTo>
                  <a:cubicBezTo>
                    <a:pt x="640" y="1566"/>
                    <a:pt x="652" y="1669"/>
                    <a:pt x="729" y="1690"/>
                  </a:cubicBezTo>
                  <a:cubicBezTo>
                    <a:pt x="777" y="1703"/>
                    <a:pt x="829" y="1672"/>
                    <a:pt x="855" y="1630"/>
                  </a:cubicBezTo>
                  <a:cubicBezTo>
                    <a:pt x="879" y="1593"/>
                    <a:pt x="888" y="1548"/>
                    <a:pt x="895" y="1504"/>
                  </a:cubicBezTo>
                  <a:cubicBezTo>
                    <a:pt x="956" y="1594"/>
                    <a:pt x="1080" y="1736"/>
                    <a:pt x="1134" y="1612"/>
                  </a:cubicBezTo>
                  <a:cubicBezTo>
                    <a:pt x="1148" y="1580"/>
                    <a:pt x="1146" y="1544"/>
                    <a:pt x="1142" y="1509"/>
                  </a:cubicBezTo>
                  <a:cubicBezTo>
                    <a:pt x="1138" y="1475"/>
                    <a:pt x="1134" y="1440"/>
                    <a:pt x="1129" y="1405"/>
                  </a:cubicBezTo>
                  <a:cubicBezTo>
                    <a:pt x="1205" y="1458"/>
                    <a:pt x="1424" y="1579"/>
                    <a:pt x="1423" y="1426"/>
                  </a:cubicBezTo>
                  <a:cubicBezTo>
                    <a:pt x="1423" y="1391"/>
                    <a:pt x="1405" y="1359"/>
                    <a:pt x="1388" y="1329"/>
                  </a:cubicBezTo>
                  <a:cubicBezTo>
                    <a:pt x="1378" y="1312"/>
                    <a:pt x="1367" y="1295"/>
                    <a:pt x="1357" y="1278"/>
                  </a:cubicBezTo>
                  <a:cubicBezTo>
                    <a:pt x="1465" y="1297"/>
                    <a:pt x="1638" y="1305"/>
                    <a:pt x="1591" y="1183"/>
                  </a:cubicBezTo>
                  <a:cubicBezTo>
                    <a:pt x="1579" y="1151"/>
                    <a:pt x="1551" y="1127"/>
                    <a:pt x="1524" y="1105"/>
                  </a:cubicBezTo>
                  <a:cubicBezTo>
                    <a:pt x="1497" y="1083"/>
                    <a:pt x="1469" y="1061"/>
                    <a:pt x="1441" y="1040"/>
                  </a:cubicBezTo>
                  <a:cubicBezTo>
                    <a:pt x="1535" y="1025"/>
                    <a:pt x="1775" y="956"/>
                    <a:pt x="1666" y="8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 rotWithShape="1">
          <a:blip r:embed="rId2">
            <a:alphaModFix/>
          </a:blip>
          <a:srcRect b="49849" l="50188" r="-341" t="0"/>
          <a:stretch/>
        </p:blipFill>
        <p:spPr>
          <a:xfrm>
            <a:off x="1" y="3613350"/>
            <a:ext cx="1527048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539511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50" y="1316736"/>
            <a:ext cx="7717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4937760" y="389740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1920240" y="389740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4937760" y="3394601"/>
            <a:ext cx="2286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920240" y="3394601"/>
            <a:ext cx="2286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grpSp>
        <p:nvGrpSpPr>
          <p:cNvPr id="24" name="Google Shape;24;p5"/>
          <p:cNvGrpSpPr/>
          <p:nvPr/>
        </p:nvGrpSpPr>
        <p:grpSpPr>
          <a:xfrm>
            <a:off x="1" y="182880"/>
            <a:ext cx="9143996" cy="4957518"/>
            <a:chOff x="1" y="182880"/>
            <a:chExt cx="9143996" cy="4957518"/>
          </a:xfrm>
        </p:grpSpPr>
        <p:pic>
          <p:nvPicPr>
            <p:cNvPr id="25" name="Google Shape;25;p5"/>
            <p:cNvPicPr preferRelativeResize="0"/>
            <p:nvPr/>
          </p:nvPicPr>
          <p:blipFill rotWithShape="1">
            <a:blip r:embed="rId2">
              <a:alphaModFix/>
            </a:blip>
            <a:srcRect b="891" l="0" r="49849" t="0"/>
            <a:stretch/>
          </p:blipFill>
          <p:spPr>
            <a:xfrm>
              <a:off x="7616949" y="182880"/>
              <a:ext cx="1527048" cy="301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5"/>
            <p:cNvPicPr preferRelativeResize="0"/>
            <p:nvPr/>
          </p:nvPicPr>
          <p:blipFill rotWithShape="1">
            <a:blip r:embed="rId3">
              <a:alphaModFix/>
            </a:blip>
            <a:srcRect b="49849" l="50188" r="-341" t="0"/>
            <a:stretch/>
          </p:blipFill>
          <p:spPr>
            <a:xfrm>
              <a:off x="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5512" y="2198986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713225" y="880057"/>
            <a:ext cx="36759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713225" y="2251643"/>
            <a:ext cx="36759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○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754875" y="1657350"/>
            <a:ext cx="32004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754875" y="1452825"/>
            <a:ext cx="3200400" cy="11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4754875" y="2821897"/>
            <a:ext cx="32004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>
            <p:ph idx="2" type="pic"/>
          </p:nvPr>
        </p:nvSpPr>
        <p:spPr>
          <a:xfrm>
            <a:off x="0" y="-2287"/>
            <a:ext cx="9144000" cy="51480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5687575" y="630936"/>
            <a:ext cx="2743200" cy="9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ctrTitle"/>
          </p:nvPr>
        </p:nvSpPr>
        <p:spPr>
          <a:xfrm>
            <a:off x="690850" y="1029288"/>
            <a:ext cx="5972100" cy="15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AI-Powered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Mental Wellness Assistant for Women</a:t>
            </a:r>
            <a:endParaRPr sz="4000"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5737924" y="182880"/>
            <a:ext cx="3406075" cy="4960608"/>
            <a:chOff x="5737924" y="182880"/>
            <a:chExt cx="3406075" cy="4960608"/>
          </a:xfrm>
        </p:grpSpPr>
        <p:pic>
          <p:nvPicPr>
            <p:cNvPr id="230" name="Google Shape;23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37924" y="182880"/>
              <a:ext cx="3045076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7"/>
            <p:cNvPicPr preferRelativeResize="0"/>
            <p:nvPr/>
          </p:nvPicPr>
          <p:blipFill rotWithShape="1">
            <a:blip r:embed="rId4">
              <a:alphaModFix/>
            </a:blip>
            <a:srcRect b="5997" l="0" r="24919" t="0"/>
            <a:stretch/>
          </p:blipFill>
          <p:spPr>
            <a:xfrm>
              <a:off x="6858000" y="2281415"/>
              <a:ext cx="2285999" cy="2862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9175" y="308353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Google Shape;233;p27"/>
          <p:cNvGrpSpPr/>
          <p:nvPr/>
        </p:nvGrpSpPr>
        <p:grpSpPr>
          <a:xfrm>
            <a:off x="7516368" y="0"/>
            <a:ext cx="0" cy="5143500"/>
            <a:chOff x="6091244" y="0"/>
            <a:chExt cx="0" cy="5143500"/>
          </a:xfrm>
        </p:grpSpPr>
        <p:cxnSp>
          <p:nvCxnSpPr>
            <p:cNvPr id="234" name="Google Shape;234;p27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27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6" name="Google Shape;236;p27"/>
          <p:cNvGrpSpPr/>
          <p:nvPr/>
        </p:nvGrpSpPr>
        <p:grpSpPr>
          <a:xfrm>
            <a:off x="6007608" y="533094"/>
            <a:ext cx="2953510" cy="4070894"/>
            <a:chOff x="6007608" y="533094"/>
            <a:chExt cx="2953510" cy="4070894"/>
          </a:xfrm>
        </p:grpSpPr>
        <p:sp>
          <p:nvSpPr>
            <p:cNvPr id="237" name="Google Shape;237;p27"/>
            <p:cNvSpPr/>
            <p:nvPr/>
          </p:nvSpPr>
          <p:spPr>
            <a:xfrm>
              <a:off x="6281928" y="2956816"/>
              <a:ext cx="640081" cy="640081"/>
            </a:xfrm>
            <a:custGeom>
              <a:rect b="b" l="l" r="r" t="t"/>
              <a:pathLst>
                <a:path extrusionOk="0" h="1693" w="1693">
                  <a:moveTo>
                    <a:pt x="1666" y="848"/>
                  </a:moveTo>
                  <a:cubicBezTo>
                    <a:pt x="1641" y="824"/>
                    <a:pt x="1606" y="813"/>
                    <a:pt x="1572" y="805"/>
                  </a:cubicBezTo>
                  <a:cubicBezTo>
                    <a:pt x="1553" y="800"/>
                    <a:pt x="1533" y="795"/>
                    <a:pt x="1514" y="790"/>
                  </a:cubicBezTo>
                  <a:cubicBezTo>
                    <a:pt x="1604" y="728"/>
                    <a:pt x="1732" y="611"/>
                    <a:pt x="1613" y="558"/>
                  </a:cubicBezTo>
                  <a:cubicBezTo>
                    <a:pt x="1581" y="544"/>
                    <a:pt x="1545" y="547"/>
                    <a:pt x="1510" y="550"/>
                  </a:cubicBezTo>
                  <a:cubicBezTo>
                    <a:pt x="1475" y="554"/>
                    <a:pt x="1440" y="558"/>
                    <a:pt x="1405" y="563"/>
                  </a:cubicBezTo>
                  <a:cubicBezTo>
                    <a:pt x="1459" y="487"/>
                    <a:pt x="1580" y="268"/>
                    <a:pt x="1427" y="269"/>
                  </a:cubicBezTo>
                  <a:cubicBezTo>
                    <a:pt x="1392" y="269"/>
                    <a:pt x="1360" y="286"/>
                    <a:pt x="1330" y="304"/>
                  </a:cubicBezTo>
                  <a:cubicBezTo>
                    <a:pt x="1312" y="314"/>
                    <a:pt x="1296" y="325"/>
                    <a:pt x="1279" y="335"/>
                  </a:cubicBezTo>
                  <a:cubicBezTo>
                    <a:pt x="1298" y="227"/>
                    <a:pt x="1306" y="54"/>
                    <a:pt x="1184" y="101"/>
                  </a:cubicBezTo>
                  <a:cubicBezTo>
                    <a:pt x="1151" y="113"/>
                    <a:pt x="1127" y="141"/>
                    <a:pt x="1105" y="168"/>
                  </a:cubicBezTo>
                  <a:cubicBezTo>
                    <a:pt x="1082" y="195"/>
                    <a:pt x="1062" y="223"/>
                    <a:pt x="1041" y="251"/>
                  </a:cubicBezTo>
                  <a:cubicBezTo>
                    <a:pt x="1025" y="159"/>
                    <a:pt x="955" y="-81"/>
                    <a:pt x="848" y="28"/>
                  </a:cubicBezTo>
                  <a:cubicBezTo>
                    <a:pt x="823" y="53"/>
                    <a:pt x="813" y="88"/>
                    <a:pt x="804" y="122"/>
                  </a:cubicBezTo>
                  <a:cubicBezTo>
                    <a:pt x="802" y="130"/>
                    <a:pt x="800" y="139"/>
                    <a:pt x="798" y="148"/>
                  </a:cubicBezTo>
                  <a:cubicBezTo>
                    <a:pt x="771" y="80"/>
                    <a:pt x="726" y="10"/>
                    <a:pt x="656" y="17"/>
                  </a:cubicBezTo>
                  <a:cubicBezTo>
                    <a:pt x="606" y="22"/>
                    <a:pt x="569" y="69"/>
                    <a:pt x="559" y="117"/>
                  </a:cubicBezTo>
                  <a:cubicBezTo>
                    <a:pt x="549" y="166"/>
                    <a:pt x="559" y="217"/>
                    <a:pt x="570" y="266"/>
                  </a:cubicBezTo>
                  <a:cubicBezTo>
                    <a:pt x="572" y="275"/>
                    <a:pt x="574" y="285"/>
                    <a:pt x="576" y="295"/>
                  </a:cubicBezTo>
                  <a:cubicBezTo>
                    <a:pt x="563" y="280"/>
                    <a:pt x="549" y="265"/>
                    <a:pt x="536" y="251"/>
                  </a:cubicBezTo>
                  <a:cubicBezTo>
                    <a:pt x="482" y="192"/>
                    <a:pt x="401" y="129"/>
                    <a:pt x="332" y="168"/>
                  </a:cubicBezTo>
                  <a:cubicBezTo>
                    <a:pt x="289" y="193"/>
                    <a:pt x="274" y="251"/>
                    <a:pt x="285" y="299"/>
                  </a:cubicBezTo>
                  <a:lnTo>
                    <a:pt x="285" y="299"/>
                  </a:lnTo>
                  <a:cubicBezTo>
                    <a:pt x="291" y="323"/>
                    <a:pt x="300" y="346"/>
                    <a:pt x="313" y="367"/>
                  </a:cubicBezTo>
                  <a:cubicBezTo>
                    <a:pt x="318" y="376"/>
                    <a:pt x="323" y="384"/>
                    <a:pt x="329" y="392"/>
                  </a:cubicBezTo>
                  <a:cubicBezTo>
                    <a:pt x="260" y="360"/>
                    <a:pt x="172" y="337"/>
                    <a:pt x="125" y="394"/>
                  </a:cubicBezTo>
                  <a:cubicBezTo>
                    <a:pt x="93" y="433"/>
                    <a:pt x="100" y="493"/>
                    <a:pt x="128" y="534"/>
                  </a:cubicBezTo>
                  <a:cubicBezTo>
                    <a:pt x="155" y="576"/>
                    <a:pt x="198" y="603"/>
                    <a:pt x="240" y="630"/>
                  </a:cubicBezTo>
                  <a:lnTo>
                    <a:pt x="265" y="647"/>
                  </a:lnTo>
                  <a:lnTo>
                    <a:pt x="206" y="644"/>
                  </a:lnTo>
                  <a:cubicBezTo>
                    <a:pt x="126" y="640"/>
                    <a:pt x="24" y="653"/>
                    <a:pt x="3" y="729"/>
                  </a:cubicBezTo>
                  <a:cubicBezTo>
                    <a:pt x="-10" y="777"/>
                    <a:pt x="20" y="829"/>
                    <a:pt x="63" y="856"/>
                  </a:cubicBezTo>
                  <a:lnTo>
                    <a:pt x="63" y="856"/>
                  </a:lnTo>
                  <a:cubicBezTo>
                    <a:pt x="64" y="857"/>
                    <a:pt x="65" y="857"/>
                    <a:pt x="66" y="858"/>
                  </a:cubicBezTo>
                  <a:cubicBezTo>
                    <a:pt x="95" y="874"/>
                    <a:pt x="126" y="886"/>
                    <a:pt x="158" y="891"/>
                  </a:cubicBezTo>
                  <a:cubicBezTo>
                    <a:pt x="87" y="917"/>
                    <a:pt x="9" y="963"/>
                    <a:pt x="16" y="1037"/>
                  </a:cubicBezTo>
                  <a:cubicBezTo>
                    <a:pt x="21" y="1086"/>
                    <a:pt x="68" y="1124"/>
                    <a:pt x="117" y="1134"/>
                  </a:cubicBezTo>
                  <a:cubicBezTo>
                    <a:pt x="166" y="1144"/>
                    <a:pt x="216" y="1133"/>
                    <a:pt x="265" y="1122"/>
                  </a:cubicBezTo>
                  <a:lnTo>
                    <a:pt x="294" y="1116"/>
                  </a:lnTo>
                  <a:lnTo>
                    <a:pt x="250" y="1156"/>
                  </a:lnTo>
                  <a:cubicBezTo>
                    <a:pt x="191" y="1210"/>
                    <a:pt x="128" y="1291"/>
                    <a:pt x="167" y="1360"/>
                  </a:cubicBezTo>
                  <a:cubicBezTo>
                    <a:pt x="192" y="1404"/>
                    <a:pt x="250" y="1418"/>
                    <a:pt x="299" y="1407"/>
                  </a:cubicBezTo>
                  <a:lnTo>
                    <a:pt x="299" y="1407"/>
                  </a:lnTo>
                  <a:cubicBezTo>
                    <a:pt x="323" y="1401"/>
                    <a:pt x="346" y="1392"/>
                    <a:pt x="367" y="1380"/>
                  </a:cubicBezTo>
                  <a:cubicBezTo>
                    <a:pt x="375" y="1375"/>
                    <a:pt x="383" y="1370"/>
                    <a:pt x="391" y="1364"/>
                  </a:cubicBezTo>
                  <a:cubicBezTo>
                    <a:pt x="359" y="1433"/>
                    <a:pt x="337" y="1521"/>
                    <a:pt x="394" y="1567"/>
                  </a:cubicBezTo>
                  <a:cubicBezTo>
                    <a:pt x="432" y="1599"/>
                    <a:pt x="492" y="1592"/>
                    <a:pt x="533" y="1565"/>
                  </a:cubicBezTo>
                  <a:cubicBezTo>
                    <a:pt x="574" y="1538"/>
                    <a:pt x="603" y="1494"/>
                    <a:pt x="630" y="1452"/>
                  </a:cubicBezTo>
                  <a:lnTo>
                    <a:pt x="646" y="1427"/>
                  </a:lnTo>
                  <a:cubicBezTo>
                    <a:pt x="645" y="1447"/>
                    <a:pt x="644" y="1467"/>
                    <a:pt x="643" y="1487"/>
                  </a:cubicBezTo>
                  <a:cubicBezTo>
                    <a:pt x="640" y="1566"/>
                    <a:pt x="652" y="1669"/>
                    <a:pt x="729" y="1690"/>
                  </a:cubicBezTo>
                  <a:cubicBezTo>
                    <a:pt x="777" y="1703"/>
                    <a:pt x="829" y="1672"/>
                    <a:pt x="855" y="1630"/>
                  </a:cubicBezTo>
                  <a:cubicBezTo>
                    <a:pt x="879" y="1593"/>
                    <a:pt x="888" y="1548"/>
                    <a:pt x="895" y="1504"/>
                  </a:cubicBezTo>
                  <a:cubicBezTo>
                    <a:pt x="956" y="1594"/>
                    <a:pt x="1080" y="1736"/>
                    <a:pt x="1134" y="1612"/>
                  </a:cubicBezTo>
                  <a:cubicBezTo>
                    <a:pt x="1148" y="1580"/>
                    <a:pt x="1146" y="1544"/>
                    <a:pt x="1142" y="1509"/>
                  </a:cubicBezTo>
                  <a:cubicBezTo>
                    <a:pt x="1138" y="1475"/>
                    <a:pt x="1134" y="1440"/>
                    <a:pt x="1129" y="1405"/>
                  </a:cubicBezTo>
                  <a:cubicBezTo>
                    <a:pt x="1205" y="1458"/>
                    <a:pt x="1424" y="1579"/>
                    <a:pt x="1423" y="1426"/>
                  </a:cubicBezTo>
                  <a:cubicBezTo>
                    <a:pt x="1423" y="1391"/>
                    <a:pt x="1405" y="1359"/>
                    <a:pt x="1388" y="1329"/>
                  </a:cubicBezTo>
                  <a:cubicBezTo>
                    <a:pt x="1378" y="1312"/>
                    <a:pt x="1367" y="1295"/>
                    <a:pt x="1357" y="1278"/>
                  </a:cubicBezTo>
                  <a:cubicBezTo>
                    <a:pt x="1465" y="1297"/>
                    <a:pt x="1638" y="1305"/>
                    <a:pt x="1591" y="1183"/>
                  </a:cubicBezTo>
                  <a:cubicBezTo>
                    <a:pt x="1579" y="1151"/>
                    <a:pt x="1551" y="1127"/>
                    <a:pt x="1524" y="1105"/>
                  </a:cubicBezTo>
                  <a:cubicBezTo>
                    <a:pt x="1497" y="1083"/>
                    <a:pt x="1469" y="1061"/>
                    <a:pt x="1441" y="1040"/>
                  </a:cubicBezTo>
                  <a:cubicBezTo>
                    <a:pt x="1535" y="1025"/>
                    <a:pt x="1775" y="956"/>
                    <a:pt x="1666" y="8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6784848" y="3511296"/>
              <a:ext cx="548642" cy="548642"/>
            </a:xfrm>
            <a:custGeom>
              <a:rect b="b" l="l" r="r" t="t"/>
              <a:pathLst>
                <a:path extrusionOk="0" h="1693" w="1693">
                  <a:moveTo>
                    <a:pt x="1666" y="848"/>
                  </a:moveTo>
                  <a:cubicBezTo>
                    <a:pt x="1641" y="824"/>
                    <a:pt x="1606" y="813"/>
                    <a:pt x="1572" y="805"/>
                  </a:cubicBezTo>
                  <a:cubicBezTo>
                    <a:pt x="1553" y="800"/>
                    <a:pt x="1533" y="795"/>
                    <a:pt x="1514" y="790"/>
                  </a:cubicBezTo>
                  <a:cubicBezTo>
                    <a:pt x="1604" y="728"/>
                    <a:pt x="1732" y="611"/>
                    <a:pt x="1613" y="558"/>
                  </a:cubicBezTo>
                  <a:cubicBezTo>
                    <a:pt x="1581" y="544"/>
                    <a:pt x="1545" y="547"/>
                    <a:pt x="1510" y="550"/>
                  </a:cubicBezTo>
                  <a:cubicBezTo>
                    <a:pt x="1475" y="554"/>
                    <a:pt x="1440" y="558"/>
                    <a:pt x="1405" y="563"/>
                  </a:cubicBezTo>
                  <a:cubicBezTo>
                    <a:pt x="1459" y="487"/>
                    <a:pt x="1580" y="268"/>
                    <a:pt x="1427" y="269"/>
                  </a:cubicBezTo>
                  <a:cubicBezTo>
                    <a:pt x="1392" y="269"/>
                    <a:pt x="1360" y="286"/>
                    <a:pt x="1330" y="304"/>
                  </a:cubicBezTo>
                  <a:cubicBezTo>
                    <a:pt x="1312" y="314"/>
                    <a:pt x="1296" y="325"/>
                    <a:pt x="1279" y="335"/>
                  </a:cubicBezTo>
                  <a:cubicBezTo>
                    <a:pt x="1298" y="227"/>
                    <a:pt x="1306" y="54"/>
                    <a:pt x="1184" y="101"/>
                  </a:cubicBezTo>
                  <a:cubicBezTo>
                    <a:pt x="1151" y="113"/>
                    <a:pt x="1127" y="141"/>
                    <a:pt x="1105" y="168"/>
                  </a:cubicBezTo>
                  <a:cubicBezTo>
                    <a:pt x="1082" y="195"/>
                    <a:pt x="1062" y="223"/>
                    <a:pt x="1041" y="251"/>
                  </a:cubicBezTo>
                  <a:cubicBezTo>
                    <a:pt x="1025" y="159"/>
                    <a:pt x="955" y="-81"/>
                    <a:pt x="848" y="28"/>
                  </a:cubicBezTo>
                  <a:cubicBezTo>
                    <a:pt x="823" y="53"/>
                    <a:pt x="813" y="88"/>
                    <a:pt x="804" y="122"/>
                  </a:cubicBezTo>
                  <a:cubicBezTo>
                    <a:pt x="802" y="130"/>
                    <a:pt x="800" y="139"/>
                    <a:pt x="798" y="148"/>
                  </a:cubicBezTo>
                  <a:cubicBezTo>
                    <a:pt x="771" y="80"/>
                    <a:pt x="726" y="10"/>
                    <a:pt x="656" y="17"/>
                  </a:cubicBezTo>
                  <a:cubicBezTo>
                    <a:pt x="606" y="22"/>
                    <a:pt x="569" y="69"/>
                    <a:pt x="559" y="117"/>
                  </a:cubicBezTo>
                  <a:cubicBezTo>
                    <a:pt x="549" y="166"/>
                    <a:pt x="559" y="217"/>
                    <a:pt x="570" y="266"/>
                  </a:cubicBezTo>
                  <a:cubicBezTo>
                    <a:pt x="572" y="275"/>
                    <a:pt x="574" y="285"/>
                    <a:pt x="576" y="295"/>
                  </a:cubicBezTo>
                  <a:cubicBezTo>
                    <a:pt x="563" y="280"/>
                    <a:pt x="549" y="265"/>
                    <a:pt x="536" y="251"/>
                  </a:cubicBezTo>
                  <a:cubicBezTo>
                    <a:pt x="482" y="192"/>
                    <a:pt x="401" y="129"/>
                    <a:pt x="332" y="168"/>
                  </a:cubicBezTo>
                  <a:cubicBezTo>
                    <a:pt x="289" y="193"/>
                    <a:pt x="274" y="251"/>
                    <a:pt x="285" y="299"/>
                  </a:cubicBezTo>
                  <a:lnTo>
                    <a:pt x="285" y="299"/>
                  </a:lnTo>
                  <a:cubicBezTo>
                    <a:pt x="291" y="323"/>
                    <a:pt x="300" y="346"/>
                    <a:pt x="313" y="367"/>
                  </a:cubicBezTo>
                  <a:cubicBezTo>
                    <a:pt x="318" y="376"/>
                    <a:pt x="323" y="384"/>
                    <a:pt x="329" y="392"/>
                  </a:cubicBezTo>
                  <a:cubicBezTo>
                    <a:pt x="260" y="360"/>
                    <a:pt x="172" y="337"/>
                    <a:pt x="125" y="394"/>
                  </a:cubicBezTo>
                  <a:cubicBezTo>
                    <a:pt x="93" y="433"/>
                    <a:pt x="100" y="493"/>
                    <a:pt x="128" y="534"/>
                  </a:cubicBezTo>
                  <a:cubicBezTo>
                    <a:pt x="155" y="576"/>
                    <a:pt x="198" y="603"/>
                    <a:pt x="240" y="630"/>
                  </a:cubicBezTo>
                  <a:lnTo>
                    <a:pt x="265" y="647"/>
                  </a:lnTo>
                  <a:lnTo>
                    <a:pt x="206" y="644"/>
                  </a:lnTo>
                  <a:cubicBezTo>
                    <a:pt x="126" y="640"/>
                    <a:pt x="24" y="653"/>
                    <a:pt x="3" y="729"/>
                  </a:cubicBezTo>
                  <a:cubicBezTo>
                    <a:pt x="-10" y="777"/>
                    <a:pt x="20" y="829"/>
                    <a:pt x="63" y="856"/>
                  </a:cubicBezTo>
                  <a:lnTo>
                    <a:pt x="63" y="856"/>
                  </a:lnTo>
                  <a:cubicBezTo>
                    <a:pt x="64" y="857"/>
                    <a:pt x="65" y="857"/>
                    <a:pt x="66" y="858"/>
                  </a:cubicBezTo>
                  <a:cubicBezTo>
                    <a:pt x="95" y="874"/>
                    <a:pt x="126" y="886"/>
                    <a:pt x="158" y="891"/>
                  </a:cubicBezTo>
                  <a:cubicBezTo>
                    <a:pt x="87" y="917"/>
                    <a:pt x="9" y="963"/>
                    <a:pt x="16" y="1037"/>
                  </a:cubicBezTo>
                  <a:cubicBezTo>
                    <a:pt x="21" y="1086"/>
                    <a:pt x="68" y="1124"/>
                    <a:pt x="117" y="1134"/>
                  </a:cubicBezTo>
                  <a:cubicBezTo>
                    <a:pt x="166" y="1144"/>
                    <a:pt x="216" y="1133"/>
                    <a:pt x="265" y="1122"/>
                  </a:cubicBezTo>
                  <a:lnTo>
                    <a:pt x="294" y="1116"/>
                  </a:lnTo>
                  <a:lnTo>
                    <a:pt x="250" y="1156"/>
                  </a:lnTo>
                  <a:cubicBezTo>
                    <a:pt x="191" y="1210"/>
                    <a:pt x="128" y="1291"/>
                    <a:pt x="167" y="1360"/>
                  </a:cubicBezTo>
                  <a:cubicBezTo>
                    <a:pt x="192" y="1404"/>
                    <a:pt x="250" y="1418"/>
                    <a:pt x="299" y="1407"/>
                  </a:cubicBezTo>
                  <a:lnTo>
                    <a:pt x="299" y="1407"/>
                  </a:lnTo>
                  <a:cubicBezTo>
                    <a:pt x="323" y="1401"/>
                    <a:pt x="346" y="1392"/>
                    <a:pt x="367" y="1380"/>
                  </a:cubicBezTo>
                  <a:cubicBezTo>
                    <a:pt x="375" y="1375"/>
                    <a:pt x="383" y="1370"/>
                    <a:pt x="391" y="1364"/>
                  </a:cubicBezTo>
                  <a:cubicBezTo>
                    <a:pt x="359" y="1433"/>
                    <a:pt x="337" y="1521"/>
                    <a:pt x="394" y="1567"/>
                  </a:cubicBezTo>
                  <a:cubicBezTo>
                    <a:pt x="432" y="1599"/>
                    <a:pt x="492" y="1592"/>
                    <a:pt x="533" y="1565"/>
                  </a:cubicBezTo>
                  <a:cubicBezTo>
                    <a:pt x="574" y="1538"/>
                    <a:pt x="603" y="1494"/>
                    <a:pt x="630" y="1452"/>
                  </a:cubicBezTo>
                  <a:lnTo>
                    <a:pt x="646" y="1427"/>
                  </a:lnTo>
                  <a:cubicBezTo>
                    <a:pt x="645" y="1447"/>
                    <a:pt x="644" y="1467"/>
                    <a:pt x="643" y="1487"/>
                  </a:cubicBezTo>
                  <a:cubicBezTo>
                    <a:pt x="640" y="1566"/>
                    <a:pt x="652" y="1669"/>
                    <a:pt x="729" y="1690"/>
                  </a:cubicBezTo>
                  <a:cubicBezTo>
                    <a:pt x="777" y="1703"/>
                    <a:pt x="829" y="1672"/>
                    <a:pt x="855" y="1630"/>
                  </a:cubicBezTo>
                  <a:cubicBezTo>
                    <a:pt x="879" y="1593"/>
                    <a:pt x="888" y="1548"/>
                    <a:pt x="895" y="1504"/>
                  </a:cubicBezTo>
                  <a:cubicBezTo>
                    <a:pt x="956" y="1594"/>
                    <a:pt x="1080" y="1736"/>
                    <a:pt x="1134" y="1612"/>
                  </a:cubicBezTo>
                  <a:cubicBezTo>
                    <a:pt x="1148" y="1580"/>
                    <a:pt x="1146" y="1544"/>
                    <a:pt x="1142" y="1509"/>
                  </a:cubicBezTo>
                  <a:cubicBezTo>
                    <a:pt x="1138" y="1475"/>
                    <a:pt x="1134" y="1440"/>
                    <a:pt x="1129" y="1405"/>
                  </a:cubicBezTo>
                  <a:cubicBezTo>
                    <a:pt x="1205" y="1458"/>
                    <a:pt x="1424" y="1579"/>
                    <a:pt x="1423" y="1426"/>
                  </a:cubicBezTo>
                  <a:cubicBezTo>
                    <a:pt x="1423" y="1391"/>
                    <a:pt x="1405" y="1359"/>
                    <a:pt x="1388" y="1329"/>
                  </a:cubicBezTo>
                  <a:cubicBezTo>
                    <a:pt x="1378" y="1312"/>
                    <a:pt x="1367" y="1295"/>
                    <a:pt x="1357" y="1278"/>
                  </a:cubicBezTo>
                  <a:cubicBezTo>
                    <a:pt x="1465" y="1297"/>
                    <a:pt x="1638" y="1305"/>
                    <a:pt x="1591" y="1183"/>
                  </a:cubicBezTo>
                  <a:cubicBezTo>
                    <a:pt x="1579" y="1151"/>
                    <a:pt x="1551" y="1127"/>
                    <a:pt x="1524" y="1105"/>
                  </a:cubicBezTo>
                  <a:cubicBezTo>
                    <a:pt x="1497" y="1083"/>
                    <a:pt x="1469" y="1061"/>
                    <a:pt x="1441" y="1040"/>
                  </a:cubicBezTo>
                  <a:cubicBezTo>
                    <a:pt x="1535" y="1025"/>
                    <a:pt x="1775" y="956"/>
                    <a:pt x="1666" y="8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6007608" y="533094"/>
              <a:ext cx="1280159" cy="1339901"/>
            </a:xfrm>
            <a:custGeom>
              <a:rect b="b" l="l" r="r" t="t"/>
              <a:pathLst>
                <a:path extrusionOk="0" h="1743" w="1659">
                  <a:moveTo>
                    <a:pt x="1575" y="634"/>
                  </a:moveTo>
                  <a:cubicBezTo>
                    <a:pt x="1583" y="592"/>
                    <a:pt x="1576" y="548"/>
                    <a:pt x="1547" y="517"/>
                  </a:cubicBezTo>
                  <a:cubicBezTo>
                    <a:pt x="1486" y="449"/>
                    <a:pt x="1399" y="490"/>
                    <a:pt x="1322" y="502"/>
                  </a:cubicBezTo>
                  <a:cubicBezTo>
                    <a:pt x="1330" y="456"/>
                    <a:pt x="1337" y="409"/>
                    <a:pt x="1326" y="365"/>
                  </a:cubicBezTo>
                  <a:lnTo>
                    <a:pt x="1326" y="365"/>
                  </a:lnTo>
                  <a:cubicBezTo>
                    <a:pt x="1324" y="361"/>
                    <a:pt x="1323" y="357"/>
                    <a:pt x="1322" y="353"/>
                  </a:cubicBezTo>
                  <a:lnTo>
                    <a:pt x="1322" y="353"/>
                  </a:lnTo>
                  <a:cubicBezTo>
                    <a:pt x="1307" y="313"/>
                    <a:pt x="1272" y="279"/>
                    <a:pt x="1230" y="278"/>
                  </a:cubicBezTo>
                  <a:cubicBezTo>
                    <a:pt x="1190" y="277"/>
                    <a:pt x="1144" y="308"/>
                    <a:pt x="1100" y="353"/>
                  </a:cubicBezTo>
                  <a:lnTo>
                    <a:pt x="1100" y="353"/>
                  </a:lnTo>
                  <a:cubicBezTo>
                    <a:pt x="1010" y="443"/>
                    <a:pt x="923" y="592"/>
                    <a:pt x="889" y="663"/>
                  </a:cubicBezTo>
                  <a:cubicBezTo>
                    <a:pt x="892" y="664"/>
                    <a:pt x="895" y="666"/>
                    <a:pt x="898" y="668"/>
                  </a:cubicBezTo>
                  <a:lnTo>
                    <a:pt x="898" y="668"/>
                  </a:lnTo>
                  <a:cubicBezTo>
                    <a:pt x="919" y="681"/>
                    <a:pt x="936" y="698"/>
                    <a:pt x="950" y="718"/>
                  </a:cubicBezTo>
                  <a:cubicBezTo>
                    <a:pt x="998" y="675"/>
                    <a:pt x="1043" y="630"/>
                    <a:pt x="1086" y="583"/>
                  </a:cubicBezTo>
                  <a:cubicBezTo>
                    <a:pt x="1097" y="571"/>
                    <a:pt x="1115" y="589"/>
                    <a:pt x="1104" y="601"/>
                  </a:cubicBezTo>
                  <a:lnTo>
                    <a:pt x="1104" y="601"/>
                  </a:lnTo>
                  <a:cubicBezTo>
                    <a:pt x="1060" y="650"/>
                    <a:pt x="1013" y="697"/>
                    <a:pt x="963" y="741"/>
                  </a:cubicBezTo>
                  <a:lnTo>
                    <a:pt x="963" y="741"/>
                  </a:lnTo>
                  <a:cubicBezTo>
                    <a:pt x="971" y="756"/>
                    <a:pt x="976" y="773"/>
                    <a:pt x="977" y="791"/>
                  </a:cubicBezTo>
                  <a:lnTo>
                    <a:pt x="977" y="791"/>
                  </a:lnTo>
                  <a:cubicBezTo>
                    <a:pt x="978" y="795"/>
                    <a:pt x="978" y="800"/>
                    <a:pt x="978" y="804"/>
                  </a:cubicBezTo>
                  <a:cubicBezTo>
                    <a:pt x="978" y="820"/>
                    <a:pt x="976" y="836"/>
                    <a:pt x="972" y="852"/>
                  </a:cubicBezTo>
                  <a:lnTo>
                    <a:pt x="1253" y="861"/>
                  </a:lnTo>
                  <a:cubicBezTo>
                    <a:pt x="1270" y="861"/>
                    <a:pt x="1270" y="887"/>
                    <a:pt x="1253" y="887"/>
                  </a:cubicBezTo>
                  <a:lnTo>
                    <a:pt x="966" y="878"/>
                  </a:lnTo>
                  <a:lnTo>
                    <a:pt x="966" y="878"/>
                  </a:lnTo>
                  <a:cubicBezTo>
                    <a:pt x="961" y="897"/>
                    <a:pt x="953" y="916"/>
                    <a:pt x="943" y="933"/>
                  </a:cubicBezTo>
                  <a:cubicBezTo>
                    <a:pt x="933" y="950"/>
                    <a:pt x="921" y="966"/>
                    <a:pt x="907" y="980"/>
                  </a:cubicBezTo>
                  <a:lnTo>
                    <a:pt x="907" y="980"/>
                  </a:lnTo>
                  <a:cubicBezTo>
                    <a:pt x="956" y="1056"/>
                    <a:pt x="1010" y="1129"/>
                    <a:pt x="1067" y="1199"/>
                  </a:cubicBezTo>
                  <a:cubicBezTo>
                    <a:pt x="1077" y="1212"/>
                    <a:pt x="1059" y="1230"/>
                    <a:pt x="1049" y="1217"/>
                  </a:cubicBezTo>
                  <a:lnTo>
                    <a:pt x="1049" y="1217"/>
                  </a:lnTo>
                  <a:cubicBezTo>
                    <a:pt x="991" y="1147"/>
                    <a:pt x="937" y="1073"/>
                    <a:pt x="887" y="997"/>
                  </a:cubicBezTo>
                  <a:lnTo>
                    <a:pt x="887" y="997"/>
                  </a:lnTo>
                  <a:cubicBezTo>
                    <a:pt x="883" y="999"/>
                    <a:pt x="879" y="1002"/>
                    <a:pt x="875" y="1004"/>
                  </a:cubicBezTo>
                  <a:cubicBezTo>
                    <a:pt x="854" y="1016"/>
                    <a:pt x="831" y="1023"/>
                    <a:pt x="807" y="1025"/>
                  </a:cubicBezTo>
                  <a:cubicBezTo>
                    <a:pt x="796" y="1130"/>
                    <a:pt x="790" y="1235"/>
                    <a:pt x="789" y="1339"/>
                  </a:cubicBezTo>
                  <a:lnTo>
                    <a:pt x="789" y="1339"/>
                  </a:lnTo>
                  <a:cubicBezTo>
                    <a:pt x="789" y="1341"/>
                    <a:pt x="788" y="1344"/>
                    <a:pt x="787" y="1346"/>
                  </a:cubicBezTo>
                  <a:cubicBezTo>
                    <a:pt x="786" y="1348"/>
                    <a:pt x="784" y="1349"/>
                    <a:pt x="782" y="1350"/>
                  </a:cubicBezTo>
                  <a:cubicBezTo>
                    <a:pt x="780" y="1352"/>
                    <a:pt x="778" y="1352"/>
                    <a:pt x="776" y="1352"/>
                  </a:cubicBezTo>
                  <a:cubicBezTo>
                    <a:pt x="773" y="1352"/>
                    <a:pt x="771" y="1352"/>
                    <a:pt x="769" y="1350"/>
                  </a:cubicBezTo>
                  <a:cubicBezTo>
                    <a:pt x="767" y="1349"/>
                    <a:pt x="765" y="1348"/>
                    <a:pt x="764" y="1346"/>
                  </a:cubicBezTo>
                  <a:cubicBezTo>
                    <a:pt x="762" y="1344"/>
                    <a:pt x="763" y="1341"/>
                    <a:pt x="763" y="1339"/>
                  </a:cubicBezTo>
                  <a:cubicBezTo>
                    <a:pt x="764" y="1235"/>
                    <a:pt x="770" y="1130"/>
                    <a:pt x="781" y="1025"/>
                  </a:cubicBezTo>
                  <a:lnTo>
                    <a:pt x="781" y="1025"/>
                  </a:lnTo>
                  <a:cubicBezTo>
                    <a:pt x="750" y="1023"/>
                    <a:pt x="721" y="1014"/>
                    <a:pt x="695" y="999"/>
                  </a:cubicBezTo>
                  <a:cubicBezTo>
                    <a:pt x="683" y="992"/>
                    <a:pt x="671" y="984"/>
                    <a:pt x="661" y="974"/>
                  </a:cubicBezTo>
                  <a:lnTo>
                    <a:pt x="661" y="974"/>
                  </a:lnTo>
                  <a:cubicBezTo>
                    <a:pt x="609" y="1057"/>
                    <a:pt x="550" y="1136"/>
                    <a:pt x="485" y="1209"/>
                  </a:cubicBezTo>
                  <a:cubicBezTo>
                    <a:pt x="474" y="1221"/>
                    <a:pt x="456" y="1203"/>
                    <a:pt x="467" y="1190"/>
                  </a:cubicBezTo>
                  <a:lnTo>
                    <a:pt x="467" y="1190"/>
                  </a:lnTo>
                  <a:cubicBezTo>
                    <a:pt x="532" y="1117"/>
                    <a:pt x="591" y="1038"/>
                    <a:pt x="642" y="955"/>
                  </a:cubicBezTo>
                  <a:lnTo>
                    <a:pt x="642" y="955"/>
                  </a:lnTo>
                  <a:cubicBezTo>
                    <a:pt x="635" y="947"/>
                    <a:pt x="629" y="937"/>
                    <a:pt x="623" y="927"/>
                  </a:cubicBezTo>
                  <a:cubicBezTo>
                    <a:pt x="617" y="917"/>
                    <a:pt x="611" y="905"/>
                    <a:pt x="607" y="894"/>
                  </a:cubicBezTo>
                  <a:lnTo>
                    <a:pt x="321" y="866"/>
                  </a:lnTo>
                  <a:cubicBezTo>
                    <a:pt x="304" y="864"/>
                    <a:pt x="304" y="838"/>
                    <a:pt x="321" y="840"/>
                  </a:cubicBezTo>
                  <a:lnTo>
                    <a:pt x="601" y="867"/>
                  </a:lnTo>
                  <a:cubicBezTo>
                    <a:pt x="587" y="784"/>
                    <a:pt x="632" y="710"/>
                    <a:pt x="697" y="670"/>
                  </a:cubicBezTo>
                  <a:lnTo>
                    <a:pt x="699" y="670"/>
                  </a:lnTo>
                  <a:lnTo>
                    <a:pt x="699" y="670"/>
                  </a:lnTo>
                  <a:cubicBezTo>
                    <a:pt x="648" y="592"/>
                    <a:pt x="591" y="518"/>
                    <a:pt x="529" y="449"/>
                  </a:cubicBezTo>
                  <a:cubicBezTo>
                    <a:pt x="518" y="437"/>
                    <a:pt x="536" y="418"/>
                    <a:pt x="547" y="431"/>
                  </a:cubicBezTo>
                  <a:lnTo>
                    <a:pt x="547" y="431"/>
                  </a:lnTo>
                  <a:cubicBezTo>
                    <a:pt x="611" y="502"/>
                    <a:pt x="669" y="578"/>
                    <a:pt x="722" y="657"/>
                  </a:cubicBezTo>
                  <a:lnTo>
                    <a:pt x="722" y="657"/>
                  </a:lnTo>
                  <a:cubicBezTo>
                    <a:pt x="741" y="649"/>
                    <a:pt x="762" y="643"/>
                    <a:pt x="783" y="641"/>
                  </a:cubicBezTo>
                  <a:cubicBezTo>
                    <a:pt x="771" y="545"/>
                    <a:pt x="763" y="449"/>
                    <a:pt x="759" y="353"/>
                  </a:cubicBezTo>
                  <a:lnTo>
                    <a:pt x="759" y="353"/>
                  </a:lnTo>
                  <a:lnTo>
                    <a:pt x="759" y="352"/>
                  </a:lnTo>
                  <a:cubicBezTo>
                    <a:pt x="759" y="335"/>
                    <a:pt x="785" y="335"/>
                    <a:pt x="786" y="352"/>
                  </a:cubicBezTo>
                  <a:lnTo>
                    <a:pt x="786" y="353"/>
                  </a:lnTo>
                  <a:lnTo>
                    <a:pt x="786" y="353"/>
                  </a:lnTo>
                  <a:cubicBezTo>
                    <a:pt x="789" y="449"/>
                    <a:pt x="797" y="545"/>
                    <a:pt x="809" y="640"/>
                  </a:cubicBezTo>
                  <a:lnTo>
                    <a:pt x="809" y="640"/>
                  </a:lnTo>
                  <a:cubicBezTo>
                    <a:pt x="837" y="641"/>
                    <a:pt x="864" y="649"/>
                    <a:pt x="889" y="662"/>
                  </a:cubicBezTo>
                  <a:lnTo>
                    <a:pt x="979" y="460"/>
                  </a:lnTo>
                  <a:cubicBezTo>
                    <a:pt x="995" y="425"/>
                    <a:pt x="1011" y="389"/>
                    <a:pt x="1025" y="353"/>
                  </a:cubicBezTo>
                  <a:lnTo>
                    <a:pt x="1025" y="353"/>
                  </a:lnTo>
                  <a:lnTo>
                    <a:pt x="1025" y="353"/>
                  </a:lnTo>
                  <a:cubicBezTo>
                    <a:pt x="1039" y="316"/>
                    <a:pt x="1049" y="279"/>
                    <a:pt x="1055" y="241"/>
                  </a:cubicBezTo>
                  <a:cubicBezTo>
                    <a:pt x="1061" y="194"/>
                    <a:pt x="1059" y="144"/>
                    <a:pt x="1037" y="103"/>
                  </a:cubicBezTo>
                  <a:cubicBezTo>
                    <a:pt x="1014" y="61"/>
                    <a:pt x="966" y="32"/>
                    <a:pt x="920" y="41"/>
                  </a:cubicBezTo>
                  <a:cubicBezTo>
                    <a:pt x="885" y="47"/>
                    <a:pt x="858" y="73"/>
                    <a:pt x="836" y="101"/>
                  </a:cubicBezTo>
                  <a:lnTo>
                    <a:pt x="836" y="101"/>
                  </a:lnTo>
                  <a:cubicBezTo>
                    <a:pt x="827" y="114"/>
                    <a:pt x="817" y="126"/>
                    <a:pt x="809" y="141"/>
                  </a:cubicBezTo>
                  <a:cubicBezTo>
                    <a:pt x="797" y="161"/>
                    <a:pt x="788" y="183"/>
                    <a:pt x="780" y="205"/>
                  </a:cubicBezTo>
                  <a:cubicBezTo>
                    <a:pt x="780" y="162"/>
                    <a:pt x="779" y="117"/>
                    <a:pt x="763" y="78"/>
                  </a:cubicBezTo>
                  <a:cubicBezTo>
                    <a:pt x="747" y="38"/>
                    <a:pt x="712" y="4"/>
                    <a:pt x="669" y="1"/>
                  </a:cubicBezTo>
                  <a:cubicBezTo>
                    <a:pt x="618" y="-3"/>
                    <a:pt x="576" y="38"/>
                    <a:pt x="551" y="84"/>
                  </a:cubicBezTo>
                  <a:cubicBezTo>
                    <a:pt x="509" y="77"/>
                    <a:pt x="465" y="84"/>
                    <a:pt x="434" y="112"/>
                  </a:cubicBezTo>
                  <a:cubicBezTo>
                    <a:pt x="367" y="173"/>
                    <a:pt x="408" y="260"/>
                    <a:pt x="419" y="336"/>
                  </a:cubicBezTo>
                  <a:cubicBezTo>
                    <a:pt x="374" y="329"/>
                    <a:pt x="327" y="321"/>
                    <a:pt x="282" y="333"/>
                  </a:cubicBezTo>
                  <a:lnTo>
                    <a:pt x="282" y="333"/>
                  </a:lnTo>
                  <a:cubicBezTo>
                    <a:pt x="271" y="336"/>
                    <a:pt x="260" y="341"/>
                    <a:pt x="250" y="346"/>
                  </a:cubicBezTo>
                  <a:cubicBezTo>
                    <a:pt x="247" y="348"/>
                    <a:pt x="244" y="350"/>
                    <a:pt x="240" y="353"/>
                  </a:cubicBezTo>
                  <a:lnTo>
                    <a:pt x="240" y="353"/>
                  </a:lnTo>
                  <a:cubicBezTo>
                    <a:pt x="215" y="371"/>
                    <a:pt x="196" y="397"/>
                    <a:pt x="195" y="428"/>
                  </a:cubicBezTo>
                  <a:cubicBezTo>
                    <a:pt x="193" y="554"/>
                    <a:pt x="498" y="733"/>
                    <a:pt x="593" y="776"/>
                  </a:cubicBezTo>
                  <a:lnTo>
                    <a:pt x="378" y="680"/>
                  </a:lnTo>
                  <a:cubicBezTo>
                    <a:pt x="307" y="648"/>
                    <a:pt x="234" y="616"/>
                    <a:pt x="157" y="605"/>
                  </a:cubicBezTo>
                  <a:cubicBezTo>
                    <a:pt x="111" y="598"/>
                    <a:pt x="61" y="600"/>
                    <a:pt x="20" y="623"/>
                  </a:cubicBezTo>
                  <a:lnTo>
                    <a:pt x="20" y="623"/>
                  </a:lnTo>
                  <a:cubicBezTo>
                    <a:pt x="19" y="623"/>
                    <a:pt x="19" y="623"/>
                    <a:pt x="18" y="623"/>
                  </a:cubicBezTo>
                  <a:cubicBezTo>
                    <a:pt x="12" y="627"/>
                    <a:pt x="6" y="631"/>
                    <a:pt x="0" y="636"/>
                  </a:cubicBezTo>
                  <a:lnTo>
                    <a:pt x="0" y="808"/>
                  </a:lnTo>
                  <a:cubicBezTo>
                    <a:pt x="6" y="813"/>
                    <a:pt x="11" y="818"/>
                    <a:pt x="17" y="823"/>
                  </a:cubicBezTo>
                  <a:lnTo>
                    <a:pt x="17" y="823"/>
                  </a:lnTo>
                  <a:cubicBezTo>
                    <a:pt x="30" y="833"/>
                    <a:pt x="44" y="842"/>
                    <a:pt x="58" y="850"/>
                  </a:cubicBezTo>
                  <a:cubicBezTo>
                    <a:pt x="78" y="862"/>
                    <a:pt x="99" y="871"/>
                    <a:pt x="121" y="879"/>
                  </a:cubicBezTo>
                  <a:cubicBezTo>
                    <a:pt x="80" y="880"/>
                    <a:pt x="38" y="881"/>
                    <a:pt x="0" y="895"/>
                  </a:cubicBezTo>
                  <a:lnTo>
                    <a:pt x="0" y="1108"/>
                  </a:lnTo>
                  <a:lnTo>
                    <a:pt x="1" y="1108"/>
                  </a:lnTo>
                  <a:cubicBezTo>
                    <a:pt x="1" y="1110"/>
                    <a:pt x="0" y="1112"/>
                    <a:pt x="0" y="1114"/>
                  </a:cubicBezTo>
                  <a:lnTo>
                    <a:pt x="0" y="1163"/>
                  </a:lnTo>
                  <a:lnTo>
                    <a:pt x="0" y="1163"/>
                  </a:lnTo>
                  <a:cubicBezTo>
                    <a:pt x="2" y="1178"/>
                    <a:pt x="7" y="1194"/>
                    <a:pt x="15" y="1207"/>
                  </a:cubicBezTo>
                  <a:cubicBezTo>
                    <a:pt x="19" y="1214"/>
                    <a:pt x="23" y="1220"/>
                    <a:pt x="28" y="1226"/>
                  </a:cubicBezTo>
                  <a:cubicBezTo>
                    <a:pt x="89" y="1293"/>
                    <a:pt x="177" y="1252"/>
                    <a:pt x="254" y="1241"/>
                  </a:cubicBezTo>
                  <a:cubicBezTo>
                    <a:pt x="246" y="1286"/>
                    <a:pt x="238" y="1334"/>
                    <a:pt x="250" y="1378"/>
                  </a:cubicBezTo>
                  <a:cubicBezTo>
                    <a:pt x="262" y="1423"/>
                    <a:pt x="299" y="1463"/>
                    <a:pt x="345" y="1465"/>
                  </a:cubicBezTo>
                  <a:cubicBezTo>
                    <a:pt x="471" y="1468"/>
                    <a:pt x="650" y="1163"/>
                    <a:pt x="693" y="1067"/>
                  </a:cubicBezTo>
                  <a:lnTo>
                    <a:pt x="597" y="1281"/>
                  </a:lnTo>
                  <a:cubicBezTo>
                    <a:pt x="565" y="1352"/>
                    <a:pt x="533" y="1424"/>
                    <a:pt x="522" y="1502"/>
                  </a:cubicBezTo>
                  <a:cubicBezTo>
                    <a:pt x="515" y="1548"/>
                    <a:pt x="517" y="1598"/>
                    <a:pt x="540" y="1639"/>
                  </a:cubicBezTo>
                  <a:cubicBezTo>
                    <a:pt x="562" y="1681"/>
                    <a:pt x="610" y="1711"/>
                    <a:pt x="656" y="1702"/>
                  </a:cubicBezTo>
                  <a:cubicBezTo>
                    <a:pt x="691" y="1695"/>
                    <a:pt x="718" y="1669"/>
                    <a:pt x="740" y="1642"/>
                  </a:cubicBezTo>
                  <a:lnTo>
                    <a:pt x="740" y="1642"/>
                  </a:lnTo>
                  <a:cubicBezTo>
                    <a:pt x="750" y="1629"/>
                    <a:pt x="759" y="1615"/>
                    <a:pt x="767" y="1601"/>
                  </a:cubicBezTo>
                  <a:cubicBezTo>
                    <a:pt x="778" y="1581"/>
                    <a:pt x="788" y="1560"/>
                    <a:pt x="796" y="1537"/>
                  </a:cubicBezTo>
                  <a:cubicBezTo>
                    <a:pt x="796" y="1580"/>
                    <a:pt x="797" y="1625"/>
                    <a:pt x="813" y="1664"/>
                  </a:cubicBezTo>
                  <a:cubicBezTo>
                    <a:pt x="829" y="1704"/>
                    <a:pt x="864" y="1739"/>
                    <a:pt x="907" y="1742"/>
                  </a:cubicBezTo>
                  <a:cubicBezTo>
                    <a:pt x="958" y="1746"/>
                    <a:pt x="1000" y="1705"/>
                    <a:pt x="1025" y="1658"/>
                  </a:cubicBezTo>
                  <a:cubicBezTo>
                    <a:pt x="1067" y="1666"/>
                    <a:pt x="1111" y="1658"/>
                    <a:pt x="1142" y="1630"/>
                  </a:cubicBezTo>
                  <a:cubicBezTo>
                    <a:pt x="1209" y="1569"/>
                    <a:pt x="1168" y="1482"/>
                    <a:pt x="1157" y="1405"/>
                  </a:cubicBezTo>
                  <a:cubicBezTo>
                    <a:pt x="1203" y="1413"/>
                    <a:pt x="1249" y="1421"/>
                    <a:pt x="1294" y="1409"/>
                  </a:cubicBezTo>
                  <a:cubicBezTo>
                    <a:pt x="1338" y="1398"/>
                    <a:pt x="1380" y="1359"/>
                    <a:pt x="1381" y="1314"/>
                  </a:cubicBezTo>
                  <a:cubicBezTo>
                    <a:pt x="1384" y="1188"/>
                    <a:pt x="1079" y="1009"/>
                    <a:pt x="983" y="966"/>
                  </a:cubicBezTo>
                  <a:lnTo>
                    <a:pt x="1198" y="1062"/>
                  </a:lnTo>
                  <a:cubicBezTo>
                    <a:pt x="1269" y="1094"/>
                    <a:pt x="1341" y="1127"/>
                    <a:pt x="1418" y="1138"/>
                  </a:cubicBezTo>
                  <a:cubicBezTo>
                    <a:pt x="1465" y="1144"/>
                    <a:pt x="1514" y="1143"/>
                    <a:pt x="1556" y="1120"/>
                  </a:cubicBezTo>
                  <a:cubicBezTo>
                    <a:pt x="1597" y="1098"/>
                    <a:pt x="1627" y="1049"/>
                    <a:pt x="1619" y="1003"/>
                  </a:cubicBezTo>
                  <a:cubicBezTo>
                    <a:pt x="1612" y="968"/>
                    <a:pt x="1586" y="941"/>
                    <a:pt x="1558" y="919"/>
                  </a:cubicBezTo>
                  <a:lnTo>
                    <a:pt x="1558" y="919"/>
                  </a:lnTo>
                  <a:cubicBezTo>
                    <a:pt x="1546" y="910"/>
                    <a:pt x="1532" y="901"/>
                    <a:pt x="1518" y="892"/>
                  </a:cubicBezTo>
                  <a:cubicBezTo>
                    <a:pt x="1498" y="881"/>
                    <a:pt x="1476" y="871"/>
                    <a:pt x="1454" y="863"/>
                  </a:cubicBezTo>
                  <a:cubicBezTo>
                    <a:pt x="1497" y="863"/>
                    <a:pt x="1541" y="862"/>
                    <a:pt x="1581" y="846"/>
                  </a:cubicBezTo>
                  <a:cubicBezTo>
                    <a:pt x="1621" y="830"/>
                    <a:pt x="1656" y="795"/>
                    <a:pt x="1659" y="752"/>
                  </a:cubicBezTo>
                  <a:cubicBezTo>
                    <a:pt x="1663" y="700"/>
                    <a:pt x="1622" y="658"/>
                    <a:pt x="1575" y="6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" name="Google Shape;240;p27"/>
            <p:cNvGrpSpPr/>
            <p:nvPr/>
          </p:nvGrpSpPr>
          <p:grpSpPr>
            <a:xfrm rot="10800000">
              <a:off x="6192849" y="1688647"/>
              <a:ext cx="1151047" cy="1071618"/>
              <a:chOff x="7343309" y="2527624"/>
              <a:chExt cx="1151047" cy="1071618"/>
            </a:xfrm>
          </p:grpSpPr>
          <p:sp>
            <p:nvSpPr>
              <p:cNvPr id="241" name="Google Shape;241;p27"/>
              <p:cNvSpPr/>
              <p:nvPr/>
            </p:nvSpPr>
            <p:spPr>
              <a:xfrm>
                <a:off x="7343309" y="3262635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>
                <a:off x="7496055" y="3418040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>
                <a:off x="7589652" y="3270185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7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7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7"/>
              <p:cNvSpPr/>
              <p:nvPr/>
            </p:nvSpPr>
            <p:spPr>
              <a:xfrm>
                <a:off x="8090930" y="2929434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7"/>
              <p:cNvSpPr/>
              <p:nvPr/>
            </p:nvSpPr>
            <p:spPr>
              <a:xfrm flipH="1" rot="5400000">
                <a:off x="7390501" y="2677002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7"/>
              <p:cNvSpPr/>
              <p:nvPr/>
            </p:nvSpPr>
            <p:spPr>
              <a:xfrm flipH="1" rot="5400000">
                <a:off x="7575134" y="2516032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7"/>
              <p:cNvSpPr/>
              <p:nvPr/>
            </p:nvSpPr>
            <p:spPr>
              <a:xfrm>
                <a:off x="7895033" y="3039539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7"/>
              <p:cNvSpPr/>
              <p:nvPr/>
            </p:nvSpPr>
            <p:spPr>
              <a:xfrm>
                <a:off x="7827264" y="27169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" name="Google Shape;251;p27"/>
            <p:cNvSpPr/>
            <p:nvPr/>
          </p:nvSpPr>
          <p:spPr>
            <a:xfrm>
              <a:off x="7132320" y="1324515"/>
              <a:ext cx="1828798" cy="1828798"/>
            </a:xfrm>
            <a:custGeom>
              <a:rect b="b" l="l" r="r" t="t"/>
              <a:pathLst>
                <a:path extrusionOk="0" h="1895" w="1909">
                  <a:moveTo>
                    <a:pt x="1900" y="946"/>
                  </a:moveTo>
                  <a:cubicBezTo>
                    <a:pt x="1879" y="894"/>
                    <a:pt x="1827" y="861"/>
                    <a:pt x="1774" y="840"/>
                  </a:cubicBezTo>
                  <a:lnTo>
                    <a:pt x="1774" y="840"/>
                  </a:lnTo>
                  <a:cubicBezTo>
                    <a:pt x="1716" y="817"/>
                    <a:pt x="1654" y="805"/>
                    <a:pt x="1592" y="804"/>
                  </a:cubicBezTo>
                  <a:cubicBezTo>
                    <a:pt x="1474" y="803"/>
                    <a:pt x="1356" y="806"/>
                    <a:pt x="1241" y="829"/>
                  </a:cubicBezTo>
                  <a:cubicBezTo>
                    <a:pt x="1377" y="746"/>
                    <a:pt x="1499" y="626"/>
                    <a:pt x="1598" y="515"/>
                  </a:cubicBezTo>
                  <a:cubicBezTo>
                    <a:pt x="1655" y="453"/>
                    <a:pt x="1748" y="338"/>
                    <a:pt x="1623" y="284"/>
                  </a:cubicBezTo>
                  <a:cubicBezTo>
                    <a:pt x="1571" y="261"/>
                    <a:pt x="1510" y="274"/>
                    <a:pt x="1459" y="297"/>
                  </a:cubicBezTo>
                  <a:lnTo>
                    <a:pt x="1459" y="297"/>
                  </a:lnTo>
                  <a:cubicBezTo>
                    <a:pt x="1440" y="305"/>
                    <a:pt x="1421" y="314"/>
                    <a:pt x="1404" y="324"/>
                  </a:cubicBezTo>
                  <a:cubicBezTo>
                    <a:pt x="1367" y="345"/>
                    <a:pt x="1334" y="370"/>
                    <a:pt x="1304" y="399"/>
                  </a:cubicBezTo>
                  <a:cubicBezTo>
                    <a:pt x="1219" y="481"/>
                    <a:pt x="1138" y="566"/>
                    <a:pt x="1073" y="663"/>
                  </a:cubicBezTo>
                  <a:cubicBezTo>
                    <a:pt x="1110" y="509"/>
                    <a:pt x="1111" y="338"/>
                    <a:pt x="1103" y="190"/>
                  </a:cubicBezTo>
                  <a:cubicBezTo>
                    <a:pt x="1098" y="107"/>
                    <a:pt x="1082" y="-40"/>
                    <a:pt x="954" y="9"/>
                  </a:cubicBezTo>
                  <a:cubicBezTo>
                    <a:pt x="902" y="30"/>
                    <a:pt x="868" y="81"/>
                    <a:pt x="847" y="134"/>
                  </a:cubicBezTo>
                  <a:lnTo>
                    <a:pt x="847" y="134"/>
                  </a:lnTo>
                  <a:cubicBezTo>
                    <a:pt x="825" y="191"/>
                    <a:pt x="812" y="253"/>
                    <a:pt x="811" y="315"/>
                  </a:cubicBezTo>
                  <a:cubicBezTo>
                    <a:pt x="810" y="432"/>
                    <a:pt x="813" y="549"/>
                    <a:pt x="836" y="663"/>
                  </a:cubicBezTo>
                  <a:cubicBezTo>
                    <a:pt x="753" y="529"/>
                    <a:pt x="632" y="407"/>
                    <a:pt x="520" y="309"/>
                  </a:cubicBezTo>
                  <a:cubicBezTo>
                    <a:pt x="457" y="253"/>
                    <a:pt x="341" y="161"/>
                    <a:pt x="286" y="284"/>
                  </a:cubicBezTo>
                  <a:cubicBezTo>
                    <a:pt x="264" y="336"/>
                    <a:pt x="277" y="396"/>
                    <a:pt x="300" y="447"/>
                  </a:cubicBezTo>
                  <a:lnTo>
                    <a:pt x="300" y="447"/>
                  </a:lnTo>
                  <a:cubicBezTo>
                    <a:pt x="307" y="465"/>
                    <a:pt x="315" y="483"/>
                    <a:pt x="325" y="499"/>
                  </a:cubicBezTo>
                  <a:cubicBezTo>
                    <a:pt x="346" y="537"/>
                    <a:pt x="373" y="570"/>
                    <a:pt x="403" y="601"/>
                  </a:cubicBezTo>
                  <a:cubicBezTo>
                    <a:pt x="486" y="685"/>
                    <a:pt x="571" y="765"/>
                    <a:pt x="669" y="830"/>
                  </a:cubicBezTo>
                  <a:cubicBezTo>
                    <a:pt x="514" y="793"/>
                    <a:pt x="341" y="792"/>
                    <a:pt x="193" y="801"/>
                  </a:cubicBezTo>
                  <a:cubicBezTo>
                    <a:pt x="108" y="806"/>
                    <a:pt x="-40" y="821"/>
                    <a:pt x="10" y="947"/>
                  </a:cubicBezTo>
                  <a:cubicBezTo>
                    <a:pt x="30" y="999"/>
                    <a:pt x="82" y="1033"/>
                    <a:pt x="135" y="1053"/>
                  </a:cubicBezTo>
                  <a:lnTo>
                    <a:pt x="135" y="1053"/>
                  </a:lnTo>
                  <a:cubicBezTo>
                    <a:pt x="193" y="1076"/>
                    <a:pt x="255" y="1088"/>
                    <a:pt x="317" y="1090"/>
                  </a:cubicBezTo>
                  <a:cubicBezTo>
                    <a:pt x="436" y="1091"/>
                    <a:pt x="553" y="1087"/>
                    <a:pt x="668" y="1065"/>
                  </a:cubicBezTo>
                  <a:cubicBezTo>
                    <a:pt x="533" y="1147"/>
                    <a:pt x="410" y="1268"/>
                    <a:pt x="311" y="1378"/>
                  </a:cubicBezTo>
                  <a:cubicBezTo>
                    <a:pt x="255" y="1441"/>
                    <a:pt x="162" y="1556"/>
                    <a:pt x="286" y="1610"/>
                  </a:cubicBezTo>
                  <a:cubicBezTo>
                    <a:pt x="339" y="1633"/>
                    <a:pt x="399" y="1620"/>
                    <a:pt x="451" y="1597"/>
                  </a:cubicBezTo>
                  <a:lnTo>
                    <a:pt x="451" y="1597"/>
                  </a:lnTo>
                  <a:cubicBezTo>
                    <a:pt x="470" y="1589"/>
                    <a:pt x="488" y="1580"/>
                    <a:pt x="506" y="1570"/>
                  </a:cubicBezTo>
                  <a:cubicBezTo>
                    <a:pt x="542" y="1549"/>
                    <a:pt x="575" y="1524"/>
                    <a:pt x="605" y="1495"/>
                  </a:cubicBezTo>
                  <a:cubicBezTo>
                    <a:pt x="690" y="1413"/>
                    <a:pt x="771" y="1327"/>
                    <a:pt x="836" y="1231"/>
                  </a:cubicBezTo>
                  <a:cubicBezTo>
                    <a:pt x="799" y="1384"/>
                    <a:pt x="798" y="1556"/>
                    <a:pt x="807" y="1703"/>
                  </a:cubicBezTo>
                  <a:cubicBezTo>
                    <a:pt x="812" y="1787"/>
                    <a:pt x="828" y="1934"/>
                    <a:pt x="955" y="1885"/>
                  </a:cubicBezTo>
                  <a:cubicBezTo>
                    <a:pt x="1007" y="1864"/>
                    <a:pt x="1041" y="1812"/>
                    <a:pt x="1062" y="1760"/>
                  </a:cubicBezTo>
                  <a:lnTo>
                    <a:pt x="1062" y="1760"/>
                  </a:lnTo>
                  <a:cubicBezTo>
                    <a:pt x="1085" y="1702"/>
                    <a:pt x="1097" y="1641"/>
                    <a:pt x="1098" y="1579"/>
                  </a:cubicBezTo>
                  <a:cubicBezTo>
                    <a:pt x="1100" y="1462"/>
                    <a:pt x="1096" y="1345"/>
                    <a:pt x="1073" y="1231"/>
                  </a:cubicBezTo>
                  <a:cubicBezTo>
                    <a:pt x="1157" y="1365"/>
                    <a:pt x="1278" y="1487"/>
                    <a:pt x="1389" y="1585"/>
                  </a:cubicBezTo>
                  <a:cubicBezTo>
                    <a:pt x="1452" y="1641"/>
                    <a:pt x="1568" y="1733"/>
                    <a:pt x="1623" y="1610"/>
                  </a:cubicBezTo>
                  <a:cubicBezTo>
                    <a:pt x="1646" y="1558"/>
                    <a:pt x="1632" y="1498"/>
                    <a:pt x="1610" y="1447"/>
                  </a:cubicBezTo>
                  <a:lnTo>
                    <a:pt x="1610" y="1447"/>
                  </a:lnTo>
                  <a:cubicBezTo>
                    <a:pt x="1602" y="1429"/>
                    <a:pt x="1593" y="1412"/>
                    <a:pt x="1584" y="1395"/>
                  </a:cubicBezTo>
                  <a:cubicBezTo>
                    <a:pt x="1562" y="1358"/>
                    <a:pt x="1537" y="1324"/>
                    <a:pt x="1507" y="1293"/>
                  </a:cubicBezTo>
                  <a:cubicBezTo>
                    <a:pt x="1424" y="1209"/>
                    <a:pt x="1338" y="1129"/>
                    <a:pt x="1240" y="1065"/>
                  </a:cubicBezTo>
                  <a:cubicBezTo>
                    <a:pt x="1396" y="1101"/>
                    <a:pt x="1568" y="1102"/>
                    <a:pt x="1717" y="1094"/>
                  </a:cubicBezTo>
                  <a:cubicBezTo>
                    <a:pt x="1801" y="1088"/>
                    <a:pt x="1949" y="1072"/>
                    <a:pt x="1900" y="946"/>
                  </a:cubicBezTo>
                  <a:moveTo>
                    <a:pt x="942" y="1018"/>
                  </a:moveTo>
                  <a:lnTo>
                    <a:pt x="942" y="1018"/>
                  </a:lnTo>
                  <a:cubicBezTo>
                    <a:pt x="938" y="1020"/>
                    <a:pt x="934" y="1022"/>
                    <a:pt x="930" y="1024"/>
                  </a:cubicBezTo>
                  <a:cubicBezTo>
                    <a:pt x="927" y="1026"/>
                    <a:pt x="925" y="1027"/>
                    <a:pt x="922" y="1029"/>
                  </a:cubicBezTo>
                  <a:lnTo>
                    <a:pt x="922" y="1029"/>
                  </a:lnTo>
                  <a:cubicBezTo>
                    <a:pt x="921" y="1022"/>
                    <a:pt x="919" y="1016"/>
                    <a:pt x="915" y="1009"/>
                  </a:cubicBezTo>
                  <a:cubicBezTo>
                    <a:pt x="910" y="1001"/>
                    <a:pt x="903" y="994"/>
                    <a:pt x="895" y="989"/>
                  </a:cubicBezTo>
                  <a:lnTo>
                    <a:pt x="895" y="989"/>
                  </a:lnTo>
                  <a:cubicBezTo>
                    <a:pt x="888" y="985"/>
                    <a:pt x="881" y="983"/>
                    <a:pt x="873" y="982"/>
                  </a:cubicBezTo>
                  <a:lnTo>
                    <a:pt x="873" y="982"/>
                  </a:lnTo>
                  <a:cubicBezTo>
                    <a:pt x="874" y="981"/>
                    <a:pt x="874" y="979"/>
                    <a:pt x="876" y="977"/>
                  </a:cubicBezTo>
                  <a:cubicBezTo>
                    <a:pt x="880" y="968"/>
                    <a:pt x="884" y="958"/>
                    <a:pt x="884" y="948"/>
                  </a:cubicBezTo>
                  <a:cubicBezTo>
                    <a:pt x="884" y="943"/>
                    <a:pt x="884" y="938"/>
                    <a:pt x="883" y="934"/>
                  </a:cubicBezTo>
                  <a:lnTo>
                    <a:pt x="883" y="934"/>
                  </a:lnTo>
                  <a:cubicBezTo>
                    <a:pt x="881" y="930"/>
                    <a:pt x="880" y="926"/>
                    <a:pt x="878" y="922"/>
                  </a:cubicBezTo>
                  <a:cubicBezTo>
                    <a:pt x="876" y="920"/>
                    <a:pt x="874" y="917"/>
                    <a:pt x="872" y="914"/>
                  </a:cubicBezTo>
                  <a:lnTo>
                    <a:pt x="872" y="914"/>
                  </a:lnTo>
                  <a:cubicBezTo>
                    <a:pt x="879" y="913"/>
                    <a:pt x="885" y="911"/>
                    <a:pt x="892" y="907"/>
                  </a:cubicBezTo>
                  <a:cubicBezTo>
                    <a:pt x="899" y="902"/>
                    <a:pt x="907" y="895"/>
                    <a:pt x="913" y="887"/>
                  </a:cubicBezTo>
                  <a:lnTo>
                    <a:pt x="913" y="887"/>
                  </a:lnTo>
                  <a:cubicBezTo>
                    <a:pt x="916" y="880"/>
                    <a:pt x="919" y="873"/>
                    <a:pt x="919" y="865"/>
                  </a:cubicBezTo>
                  <a:lnTo>
                    <a:pt x="919" y="865"/>
                  </a:lnTo>
                  <a:cubicBezTo>
                    <a:pt x="921" y="866"/>
                    <a:pt x="922" y="867"/>
                    <a:pt x="924" y="868"/>
                  </a:cubicBezTo>
                  <a:cubicBezTo>
                    <a:pt x="933" y="874"/>
                    <a:pt x="943" y="876"/>
                    <a:pt x="954" y="876"/>
                  </a:cubicBezTo>
                  <a:cubicBezTo>
                    <a:pt x="959" y="876"/>
                    <a:pt x="963" y="876"/>
                    <a:pt x="968" y="875"/>
                  </a:cubicBezTo>
                  <a:lnTo>
                    <a:pt x="968" y="875"/>
                  </a:lnTo>
                  <a:cubicBezTo>
                    <a:pt x="972" y="874"/>
                    <a:pt x="976" y="873"/>
                    <a:pt x="980" y="870"/>
                  </a:cubicBezTo>
                  <a:cubicBezTo>
                    <a:pt x="982" y="869"/>
                    <a:pt x="985" y="866"/>
                    <a:pt x="988" y="864"/>
                  </a:cubicBezTo>
                  <a:lnTo>
                    <a:pt x="988" y="864"/>
                  </a:lnTo>
                  <a:cubicBezTo>
                    <a:pt x="989" y="871"/>
                    <a:pt x="991" y="878"/>
                    <a:pt x="995" y="884"/>
                  </a:cubicBezTo>
                  <a:cubicBezTo>
                    <a:pt x="1000" y="892"/>
                    <a:pt x="1007" y="900"/>
                    <a:pt x="1015" y="905"/>
                  </a:cubicBezTo>
                  <a:lnTo>
                    <a:pt x="1015" y="905"/>
                  </a:lnTo>
                  <a:cubicBezTo>
                    <a:pt x="1022" y="908"/>
                    <a:pt x="1029" y="911"/>
                    <a:pt x="1037" y="911"/>
                  </a:cubicBezTo>
                  <a:lnTo>
                    <a:pt x="1037" y="911"/>
                  </a:lnTo>
                  <a:cubicBezTo>
                    <a:pt x="1036" y="913"/>
                    <a:pt x="1035" y="914"/>
                    <a:pt x="1034" y="916"/>
                  </a:cubicBezTo>
                  <a:cubicBezTo>
                    <a:pt x="1028" y="925"/>
                    <a:pt x="1026" y="935"/>
                    <a:pt x="1026" y="946"/>
                  </a:cubicBezTo>
                  <a:cubicBezTo>
                    <a:pt x="1026" y="950"/>
                    <a:pt x="1026" y="955"/>
                    <a:pt x="1027" y="959"/>
                  </a:cubicBezTo>
                  <a:lnTo>
                    <a:pt x="1027" y="959"/>
                  </a:lnTo>
                  <a:cubicBezTo>
                    <a:pt x="1028" y="963"/>
                    <a:pt x="1029" y="967"/>
                    <a:pt x="1032" y="971"/>
                  </a:cubicBezTo>
                  <a:cubicBezTo>
                    <a:pt x="1033" y="974"/>
                    <a:pt x="1036" y="976"/>
                    <a:pt x="1038" y="979"/>
                  </a:cubicBezTo>
                  <a:lnTo>
                    <a:pt x="1038" y="979"/>
                  </a:lnTo>
                  <a:cubicBezTo>
                    <a:pt x="1031" y="980"/>
                    <a:pt x="1023" y="983"/>
                    <a:pt x="1018" y="986"/>
                  </a:cubicBezTo>
                  <a:cubicBezTo>
                    <a:pt x="1008" y="991"/>
                    <a:pt x="1002" y="998"/>
                    <a:pt x="997" y="1006"/>
                  </a:cubicBezTo>
                  <a:lnTo>
                    <a:pt x="997" y="1006"/>
                  </a:lnTo>
                  <a:cubicBezTo>
                    <a:pt x="993" y="1013"/>
                    <a:pt x="991" y="1020"/>
                    <a:pt x="991" y="1028"/>
                  </a:cubicBezTo>
                  <a:lnTo>
                    <a:pt x="991" y="1028"/>
                  </a:lnTo>
                  <a:cubicBezTo>
                    <a:pt x="989" y="1027"/>
                    <a:pt x="988" y="1026"/>
                    <a:pt x="986" y="1025"/>
                  </a:cubicBezTo>
                  <a:cubicBezTo>
                    <a:pt x="977" y="1020"/>
                    <a:pt x="966" y="1017"/>
                    <a:pt x="956" y="1017"/>
                  </a:cubicBezTo>
                  <a:cubicBezTo>
                    <a:pt x="951" y="1017"/>
                    <a:pt x="947" y="1017"/>
                    <a:pt x="942" y="1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7059165" y="2619350"/>
              <a:ext cx="914402" cy="914402"/>
            </a:xfrm>
            <a:custGeom>
              <a:rect b="b" l="l" r="r" t="t"/>
              <a:pathLst>
                <a:path extrusionOk="0" h="1742" w="1742">
                  <a:moveTo>
                    <a:pt x="1683" y="897"/>
                  </a:moveTo>
                  <a:cubicBezTo>
                    <a:pt x="1659" y="891"/>
                    <a:pt x="1634" y="885"/>
                    <a:pt x="1609" y="880"/>
                  </a:cubicBezTo>
                  <a:lnTo>
                    <a:pt x="1609" y="880"/>
                  </a:lnTo>
                  <a:cubicBezTo>
                    <a:pt x="1639" y="871"/>
                    <a:pt x="1669" y="861"/>
                    <a:pt x="1698" y="849"/>
                  </a:cubicBezTo>
                  <a:cubicBezTo>
                    <a:pt x="1718" y="840"/>
                    <a:pt x="1741" y="826"/>
                    <a:pt x="1742" y="805"/>
                  </a:cubicBezTo>
                  <a:cubicBezTo>
                    <a:pt x="1743" y="783"/>
                    <a:pt x="1719" y="767"/>
                    <a:pt x="1697" y="761"/>
                  </a:cubicBezTo>
                  <a:cubicBezTo>
                    <a:pt x="1657" y="749"/>
                    <a:pt x="1615" y="751"/>
                    <a:pt x="1573" y="754"/>
                  </a:cubicBezTo>
                  <a:cubicBezTo>
                    <a:pt x="1450" y="762"/>
                    <a:pt x="1328" y="775"/>
                    <a:pt x="1206" y="794"/>
                  </a:cubicBezTo>
                  <a:lnTo>
                    <a:pt x="1206" y="790"/>
                  </a:lnTo>
                  <a:cubicBezTo>
                    <a:pt x="1281" y="773"/>
                    <a:pt x="1359" y="764"/>
                    <a:pt x="1434" y="748"/>
                  </a:cubicBezTo>
                  <a:cubicBezTo>
                    <a:pt x="1522" y="729"/>
                    <a:pt x="1609" y="698"/>
                    <a:pt x="1674" y="637"/>
                  </a:cubicBezTo>
                  <a:cubicBezTo>
                    <a:pt x="1686" y="626"/>
                    <a:pt x="1698" y="612"/>
                    <a:pt x="1696" y="597"/>
                  </a:cubicBezTo>
                  <a:cubicBezTo>
                    <a:pt x="1692" y="568"/>
                    <a:pt x="1653" y="564"/>
                    <a:pt x="1625" y="568"/>
                  </a:cubicBezTo>
                  <a:lnTo>
                    <a:pt x="1613" y="570"/>
                  </a:lnTo>
                  <a:cubicBezTo>
                    <a:pt x="1620" y="564"/>
                    <a:pt x="1627" y="558"/>
                    <a:pt x="1634" y="551"/>
                  </a:cubicBezTo>
                  <a:cubicBezTo>
                    <a:pt x="1650" y="536"/>
                    <a:pt x="1666" y="514"/>
                    <a:pt x="1659" y="494"/>
                  </a:cubicBezTo>
                  <a:cubicBezTo>
                    <a:pt x="1652" y="473"/>
                    <a:pt x="1624" y="467"/>
                    <a:pt x="1601" y="469"/>
                  </a:cubicBezTo>
                  <a:cubicBezTo>
                    <a:pt x="1560" y="473"/>
                    <a:pt x="1521" y="490"/>
                    <a:pt x="1483" y="507"/>
                  </a:cubicBezTo>
                  <a:cubicBezTo>
                    <a:pt x="1375" y="558"/>
                    <a:pt x="1269" y="612"/>
                    <a:pt x="1166" y="672"/>
                  </a:cubicBezTo>
                  <a:cubicBezTo>
                    <a:pt x="1165" y="670"/>
                    <a:pt x="1164" y="669"/>
                    <a:pt x="1163" y="668"/>
                  </a:cubicBezTo>
                  <a:cubicBezTo>
                    <a:pt x="1224" y="627"/>
                    <a:pt x="1290" y="593"/>
                    <a:pt x="1352" y="552"/>
                  </a:cubicBezTo>
                  <a:cubicBezTo>
                    <a:pt x="1426" y="503"/>
                    <a:pt x="1497" y="443"/>
                    <a:pt x="1535" y="362"/>
                  </a:cubicBezTo>
                  <a:cubicBezTo>
                    <a:pt x="1542" y="348"/>
                    <a:pt x="1548" y="331"/>
                    <a:pt x="1540" y="317"/>
                  </a:cubicBezTo>
                  <a:cubicBezTo>
                    <a:pt x="1527" y="292"/>
                    <a:pt x="1489" y="302"/>
                    <a:pt x="1464" y="316"/>
                  </a:cubicBezTo>
                  <a:cubicBezTo>
                    <a:pt x="1442" y="328"/>
                    <a:pt x="1420" y="342"/>
                    <a:pt x="1399" y="355"/>
                  </a:cubicBezTo>
                  <a:lnTo>
                    <a:pt x="1399" y="355"/>
                  </a:lnTo>
                  <a:cubicBezTo>
                    <a:pt x="1414" y="328"/>
                    <a:pt x="1428" y="300"/>
                    <a:pt x="1440" y="271"/>
                  </a:cubicBezTo>
                  <a:cubicBezTo>
                    <a:pt x="1449" y="250"/>
                    <a:pt x="1455" y="224"/>
                    <a:pt x="1440" y="208"/>
                  </a:cubicBezTo>
                  <a:cubicBezTo>
                    <a:pt x="1425" y="192"/>
                    <a:pt x="1396" y="198"/>
                    <a:pt x="1377" y="208"/>
                  </a:cubicBezTo>
                  <a:cubicBezTo>
                    <a:pt x="1340" y="228"/>
                    <a:pt x="1312" y="260"/>
                    <a:pt x="1284" y="291"/>
                  </a:cubicBezTo>
                  <a:cubicBezTo>
                    <a:pt x="1204" y="382"/>
                    <a:pt x="1128" y="476"/>
                    <a:pt x="1057" y="574"/>
                  </a:cubicBezTo>
                  <a:lnTo>
                    <a:pt x="1053" y="572"/>
                  </a:lnTo>
                  <a:cubicBezTo>
                    <a:pt x="1094" y="508"/>
                    <a:pt x="1141" y="449"/>
                    <a:pt x="1182" y="385"/>
                  </a:cubicBezTo>
                  <a:cubicBezTo>
                    <a:pt x="1230" y="310"/>
                    <a:pt x="1270" y="226"/>
                    <a:pt x="1273" y="137"/>
                  </a:cubicBezTo>
                  <a:cubicBezTo>
                    <a:pt x="1274" y="121"/>
                    <a:pt x="1272" y="103"/>
                    <a:pt x="1260" y="94"/>
                  </a:cubicBezTo>
                  <a:cubicBezTo>
                    <a:pt x="1237" y="76"/>
                    <a:pt x="1206" y="101"/>
                    <a:pt x="1189" y="124"/>
                  </a:cubicBezTo>
                  <a:lnTo>
                    <a:pt x="1183" y="133"/>
                  </a:lnTo>
                  <a:cubicBezTo>
                    <a:pt x="1183" y="124"/>
                    <a:pt x="1184" y="115"/>
                    <a:pt x="1184" y="105"/>
                  </a:cubicBezTo>
                  <a:cubicBezTo>
                    <a:pt x="1184" y="83"/>
                    <a:pt x="1180" y="57"/>
                    <a:pt x="1161" y="47"/>
                  </a:cubicBezTo>
                  <a:cubicBezTo>
                    <a:pt x="1141" y="37"/>
                    <a:pt x="1117" y="53"/>
                    <a:pt x="1103" y="70"/>
                  </a:cubicBezTo>
                  <a:cubicBezTo>
                    <a:pt x="1076" y="102"/>
                    <a:pt x="1060" y="142"/>
                    <a:pt x="1046" y="181"/>
                  </a:cubicBezTo>
                  <a:cubicBezTo>
                    <a:pt x="1004" y="297"/>
                    <a:pt x="966" y="415"/>
                    <a:pt x="934" y="535"/>
                  </a:cubicBezTo>
                  <a:lnTo>
                    <a:pt x="931" y="535"/>
                  </a:lnTo>
                  <a:cubicBezTo>
                    <a:pt x="946" y="458"/>
                    <a:pt x="969" y="382"/>
                    <a:pt x="985" y="306"/>
                  </a:cubicBezTo>
                  <a:cubicBezTo>
                    <a:pt x="1003" y="218"/>
                    <a:pt x="1010" y="125"/>
                    <a:pt x="980" y="41"/>
                  </a:cubicBezTo>
                  <a:cubicBezTo>
                    <a:pt x="975" y="26"/>
                    <a:pt x="967" y="10"/>
                    <a:pt x="952" y="5"/>
                  </a:cubicBezTo>
                  <a:cubicBezTo>
                    <a:pt x="925" y="-3"/>
                    <a:pt x="905" y="32"/>
                    <a:pt x="897" y="59"/>
                  </a:cubicBezTo>
                  <a:cubicBezTo>
                    <a:pt x="891" y="83"/>
                    <a:pt x="885" y="108"/>
                    <a:pt x="880" y="132"/>
                  </a:cubicBezTo>
                  <a:lnTo>
                    <a:pt x="880" y="132"/>
                  </a:lnTo>
                  <a:cubicBezTo>
                    <a:pt x="871" y="102"/>
                    <a:pt x="861" y="73"/>
                    <a:pt x="849" y="44"/>
                  </a:cubicBezTo>
                  <a:cubicBezTo>
                    <a:pt x="840" y="23"/>
                    <a:pt x="827" y="1"/>
                    <a:pt x="805" y="0"/>
                  </a:cubicBezTo>
                  <a:cubicBezTo>
                    <a:pt x="783" y="-1"/>
                    <a:pt x="767" y="23"/>
                    <a:pt x="760" y="45"/>
                  </a:cubicBezTo>
                  <a:cubicBezTo>
                    <a:pt x="749" y="84"/>
                    <a:pt x="751" y="127"/>
                    <a:pt x="753" y="169"/>
                  </a:cubicBezTo>
                  <a:cubicBezTo>
                    <a:pt x="761" y="289"/>
                    <a:pt x="774" y="409"/>
                    <a:pt x="792" y="528"/>
                  </a:cubicBezTo>
                  <a:lnTo>
                    <a:pt x="788" y="528"/>
                  </a:lnTo>
                  <a:cubicBezTo>
                    <a:pt x="772" y="455"/>
                    <a:pt x="764" y="380"/>
                    <a:pt x="748" y="307"/>
                  </a:cubicBezTo>
                  <a:cubicBezTo>
                    <a:pt x="729" y="219"/>
                    <a:pt x="697" y="132"/>
                    <a:pt x="636" y="67"/>
                  </a:cubicBezTo>
                  <a:cubicBezTo>
                    <a:pt x="626" y="55"/>
                    <a:pt x="612" y="43"/>
                    <a:pt x="596" y="45"/>
                  </a:cubicBezTo>
                  <a:cubicBezTo>
                    <a:pt x="568" y="49"/>
                    <a:pt x="563" y="88"/>
                    <a:pt x="567" y="116"/>
                  </a:cubicBezTo>
                  <a:cubicBezTo>
                    <a:pt x="568" y="120"/>
                    <a:pt x="569" y="124"/>
                    <a:pt x="569" y="128"/>
                  </a:cubicBezTo>
                  <a:cubicBezTo>
                    <a:pt x="563" y="121"/>
                    <a:pt x="557" y="114"/>
                    <a:pt x="550" y="107"/>
                  </a:cubicBezTo>
                  <a:cubicBezTo>
                    <a:pt x="535" y="91"/>
                    <a:pt x="514" y="75"/>
                    <a:pt x="494" y="82"/>
                  </a:cubicBezTo>
                  <a:cubicBezTo>
                    <a:pt x="473" y="89"/>
                    <a:pt x="466" y="117"/>
                    <a:pt x="468" y="140"/>
                  </a:cubicBezTo>
                  <a:cubicBezTo>
                    <a:pt x="472" y="181"/>
                    <a:pt x="489" y="220"/>
                    <a:pt x="507" y="258"/>
                  </a:cubicBezTo>
                  <a:cubicBezTo>
                    <a:pt x="555" y="362"/>
                    <a:pt x="607" y="463"/>
                    <a:pt x="663" y="562"/>
                  </a:cubicBezTo>
                  <a:lnTo>
                    <a:pt x="659" y="565"/>
                  </a:lnTo>
                  <a:cubicBezTo>
                    <a:pt x="622" y="507"/>
                    <a:pt x="589" y="447"/>
                    <a:pt x="552" y="389"/>
                  </a:cubicBezTo>
                  <a:cubicBezTo>
                    <a:pt x="503" y="315"/>
                    <a:pt x="442" y="245"/>
                    <a:pt x="362" y="206"/>
                  </a:cubicBezTo>
                  <a:cubicBezTo>
                    <a:pt x="347" y="199"/>
                    <a:pt x="330" y="193"/>
                    <a:pt x="316" y="201"/>
                  </a:cubicBezTo>
                  <a:cubicBezTo>
                    <a:pt x="291" y="214"/>
                    <a:pt x="301" y="252"/>
                    <a:pt x="315" y="277"/>
                  </a:cubicBezTo>
                  <a:cubicBezTo>
                    <a:pt x="328" y="299"/>
                    <a:pt x="341" y="321"/>
                    <a:pt x="355" y="342"/>
                  </a:cubicBezTo>
                  <a:lnTo>
                    <a:pt x="355" y="342"/>
                  </a:lnTo>
                  <a:cubicBezTo>
                    <a:pt x="327" y="327"/>
                    <a:pt x="299" y="313"/>
                    <a:pt x="270" y="301"/>
                  </a:cubicBezTo>
                  <a:cubicBezTo>
                    <a:pt x="250" y="292"/>
                    <a:pt x="224" y="286"/>
                    <a:pt x="208" y="301"/>
                  </a:cubicBezTo>
                  <a:cubicBezTo>
                    <a:pt x="192" y="316"/>
                    <a:pt x="197" y="345"/>
                    <a:pt x="208" y="364"/>
                  </a:cubicBezTo>
                  <a:cubicBezTo>
                    <a:pt x="228" y="401"/>
                    <a:pt x="259" y="430"/>
                    <a:pt x="291" y="457"/>
                  </a:cubicBezTo>
                  <a:cubicBezTo>
                    <a:pt x="377" y="533"/>
                    <a:pt x="466" y="604"/>
                    <a:pt x="558" y="673"/>
                  </a:cubicBezTo>
                  <a:cubicBezTo>
                    <a:pt x="557" y="674"/>
                    <a:pt x="556" y="676"/>
                    <a:pt x="555" y="677"/>
                  </a:cubicBezTo>
                  <a:cubicBezTo>
                    <a:pt x="498" y="639"/>
                    <a:pt x="443" y="597"/>
                    <a:pt x="385" y="559"/>
                  </a:cubicBezTo>
                  <a:cubicBezTo>
                    <a:pt x="310" y="511"/>
                    <a:pt x="226" y="471"/>
                    <a:pt x="137" y="468"/>
                  </a:cubicBezTo>
                  <a:cubicBezTo>
                    <a:pt x="121" y="467"/>
                    <a:pt x="103" y="469"/>
                    <a:pt x="93" y="481"/>
                  </a:cubicBezTo>
                  <a:cubicBezTo>
                    <a:pt x="76" y="504"/>
                    <a:pt x="100" y="535"/>
                    <a:pt x="123" y="552"/>
                  </a:cubicBezTo>
                  <a:lnTo>
                    <a:pt x="133" y="559"/>
                  </a:lnTo>
                  <a:cubicBezTo>
                    <a:pt x="123" y="559"/>
                    <a:pt x="114" y="557"/>
                    <a:pt x="105" y="557"/>
                  </a:cubicBezTo>
                  <a:cubicBezTo>
                    <a:pt x="83" y="557"/>
                    <a:pt x="56" y="560"/>
                    <a:pt x="47" y="580"/>
                  </a:cubicBezTo>
                  <a:cubicBezTo>
                    <a:pt x="37" y="599"/>
                    <a:pt x="52" y="624"/>
                    <a:pt x="70" y="639"/>
                  </a:cubicBezTo>
                  <a:cubicBezTo>
                    <a:pt x="101" y="665"/>
                    <a:pt x="141" y="681"/>
                    <a:pt x="180" y="695"/>
                  </a:cubicBezTo>
                  <a:cubicBezTo>
                    <a:pt x="295" y="737"/>
                    <a:pt x="412" y="774"/>
                    <a:pt x="531" y="806"/>
                  </a:cubicBezTo>
                  <a:cubicBezTo>
                    <a:pt x="531" y="807"/>
                    <a:pt x="531" y="808"/>
                    <a:pt x="531" y="809"/>
                  </a:cubicBezTo>
                  <a:cubicBezTo>
                    <a:pt x="455" y="795"/>
                    <a:pt x="381" y="771"/>
                    <a:pt x="305" y="756"/>
                  </a:cubicBezTo>
                  <a:cubicBezTo>
                    <a:pt x="218" y="738"/>
                    <a:pt x="125" y="731"/>
                    <a:pt x="40" y="761"/>
                  </a:cubicBezTo>
                  <a:cubicBezTo>
                    <a:pt x="26" y="766"/>
                    <a:pt x="9" y="774"/>
                    <a:pt x="5" y="789"/>
                  </a:cubicBezTo>
                  <a:cubicBezTo>
                    <a:pt x="-4" y="816"/>
                    <a:pt x="31" y="836"/>
                    <a:pt x="58" y="844"/>
                  </a:cubicBezTo>
                  <a:cubicBezTo>
                    <a:pt x="82" y="850"/>
                    <a:pt x="107" y="856"/>
                    <a:pt x="132" y="861"/>
                  </a:cubicBezTo>
                  <a:lnTo>
                    <a:pt x="132" y="861"/>
                  </a:lnTo>
                  <a:cubicBezTo>
                    <a:pt x="102" y="870"/>
                    <a:pt x="73" y="880"/>
                    <a:pt x="44" y="892"/>
                  </a:cubicBezTo>
                  <a:cubicBezTo>
                    <a:pt x="24" y="901"/>
                    <a:pt x="0" y="914"/>
                    <a:pt x="0" y="936"/>
                  </a:cubicBezTo>
                  <a:cubicBezTo>
                    <a:pt x="-1" y="958"/>
                    <a:pt x="23" y="974"/>
                    <a:pt x="45" y="981"/>
                  </a:cubicBezTo>
                  <a:cubicBezTo>
                    <a:pt x="85" y="992"/>
                    <a:pt x="127" y="990"/>
                    <a:pt x="169" y="988"/>
                  </a:cubicBezTo>
                  <a:cubicBezTo>
                    <a:pt x="300" y="979"/>
                    <a:pt x="430" y="965"/>
                    <a:pt x="560" y="944"/>
                  </a:cubicBezTo>
                  <a:lnTo>
                    <a:pt x="560" y="944"/>
                  </a:lnTo>
                  <a:lnTo>
                    <a:pt x="560" y="945"/>
                  </a:lnTo>
                  <a:lnTo>
                    <a:pt x="560" y="945"/>
                  </a:lnTo>
                  <a:cubicBezTo>
                    <a:pt x="477" y="967"/>
                    <a:pt x="391" y="975"/>
                    <a:pt x="307" y="993"/>
                  </a:cubicBezTo>
                  <a:cubicBezTo>
                    <a:pt x="220" y="1012"/>
                    <a:pt x="132" y="1043"/>
                    <a:pt x="67" y="1104"/>
                  </a:cubicBezTo>
                  <a:cubicBezTo>
                    <a:pt x="55" y="1115"/>
                    <a:pt x="44" y="1129"/>
                    <a:pt x="46" y="1145"/>
                  </a:cubicBezTo>
                  <a:cubicBezTo>
                    <a:pt x="49" y="1173"/>
                    <a:pt x="89" y="1177"/>
                    <a:pt x="117" y="1173"/>
                  </a:cubicBezTo>
                  <a:lnTo>
                    <a:pt x="129" y="1171"/>
                  </a:lnTo>
                  <a:cubicBezTo>
                    <a:pt x="122" y="1177"/>
                    <a:pt x="114" y="1184"/>
                    <a:pt x="108" y="1190"/>
                  </a:cubicBezTo>
                  <a:cubicBezTo>
                    <a:pt x="92" y="1205"/>
                    <a:pt x="74" y="1226"/>
                    <a:pt x="82" y="1247"/>
                  </a:cubicBezTo>
                  <a:cubicBezTo>
                    <a:pt x="89" y="1268"/>
                    <a:pt x="118" y="1274"/>
                    <a:pt x="140" y="1272"/>
                  </a:cubicBezTo>
                  <a:cubicBezTo>
                    <a:pt x="182" y="1269"/>
                    <a:pt x="221" y="1251"/>
                    <a:pt x="259" y="1234"/>
                  </a:cubicBezTo>
                  <a:cubicBezTo>
                    <a:pt x="381" y="1177"/>
                    <a:pt x="500" y="1115"/>
                    <a:pt x="617" y="1046"/>
                  </a:cubicBezTo>
                  <a:cubicBezTo>
                    <a:pt x="545" y="1100"/>
                    <a:pt x="464" y="1140"/>
                    <a:pt x="390" y="1189"/>
                  </a:cubicBezTo>
                  <a:cubicBezTo>
                    <a:pt x="316" y="1238"/>
                    <a:pt x="245" y="1299"/>
                    <a:pt x="206" y="1379"/>
                  </a:cubicBezTo>
                  <a:cubicBezTo>
                    <a:pt x="199" y="1393"/>
                    <a:pt x="194" y="1411"/>
                    <a:pt x="201" y="1425"/>
                  </a:cubicBezTo>
                  <a:cubicBezTo>
                    <a:pt x="215" y="1450"/>
                    <a:pt x="253" y="1440"/>
                    <a:pt x="278" y="1426"/>
                  </a:cubicBezTo>
                  <a:cubicBezTo>
                    <a:pt x="300" y="1413"/>
                    <a:pt x="321" y="1399"/>
                    <a:pt x="342" y="1386"/>
                  </a:cubicBezTo>
                  <a:lnTo>
                    <a:pt x="342" y="1386"/>
                  </a:lnTo>
                  <a:cubicBezTo>
                    <a:pt x="327" y="1414"/>
                    <a:pt x="314" y="1442"/>
                    <a:pt x="302" y="1471"/>
                  </a:cubicBezTo>
                  <a:cubicBezTo>
                    <a:pt x="293" y="1491"/>
                    <a:pt x="286" y="1517"/>
                    <a:pt x="302" y="1533"/>
                  </a:cubicBezTo>
                  <a:cubicBezTo>
                    <a:pt x="317" y="1549"/>
                    <a:pt x="345" y="1544"/>
                    <a:pt x="365" y="1533"/>
                  </a:cubicBezTo>
                  <a:cubicBezTo>
                    <a:pt x="401" y="1513"/>
                    <a:pt x="430" y="1481"/>
                    <a:pt x="458" y="1450"/>
                  </a:cubicBezTo>
                  <a:cubicBezTo>
                    <a:pt x="547" y="1349"/>
                    <a:pt x="630" y="1244"/>
                    <a:pt x="710" y="1134"/>
                  </a:cubicBezTo>
                  <a:cubicBezTo>
                    <a:pt x="665" y="1212"/>
                    <a:pt x="608" y="1281"/>
                    <a:pt x="560" y="1356"/>
                  </a:cubicBezTo>
                  <a:cubicBezTo>
                    <a:pt x="511" y="1431"/>
                    <a:pt x="471" y="1515"/>
                    <a:pt x="468" y="1604"/>
                  </a:cubicBezTo>
                  <a:cubicBezTo>
                    <a:pt x="467" y="1620"/>
                    <a:pt x="469" y="1638"/>
                    <a:pt x="481" y="1648"/>
                  </a:cubicBezTo>
                  <a:cubicBezTo>
                    <a:pt x="504" y="1665"/>
                    <a:pt x="535" y="1641"/>
                    <a:pt x="552" y="1618"/>
                  </a:cubicBezTo>
                  <a:cubicBezTo>
                    <a:pt x="554" y="1615"/>
                    <a:pt x="556" y="1611"/>
                    <a:pt x="559" y="1608"/>
                  </a:cubicBezTo>
                  <a:cubicBezTo>
                    <a:pt x="558" y="1617"/>
                    <a:pt x="558" y="1627"/>
                    <a:pt x="557" y="1636"/>
                  </a:cubicBezTo>
                  <a:cubicBezTo>
                    <a:pt x="557" y="1658"/>
                    <a:pt x="560" y="1684"/>
                    <a:pt x="580" y="1694"/>
                  </a:cubicBezTo>
                  <a:cubicBezTo>
                    <a:pt x="600" y="1703"/>
                    <a:pt x="624" y="1689"/>
                    <a:pt x="639" y="1671"/>
                  </a:cubicBezTo>
                  <a:cubicBezTo>
                    <a:pt x="665" y="1639"/>
                    <a:pt x="681" y="1600"/>
                    <a:pt x="695" y="1560"/>
                  </a:cubicBezTo>
                  <a:cubicBezTo>
                    <a:pt x="741" y="1434"/>
                    <a:pt x="781" y="1305"/>
                    <a:pt x="816" y="1175"/>
                  </a:cubicBezTo>
                  <a:cubicBezTo>
                    <a:pt x="802" y="1263"/>
                    <a:pt x="774" y="1348"/>
                    <a:pt x="756" y="1436"/>
                  </a:cubicBezTo>
                  <a:cubicBezTo>
                    <a:pt x="738" y="1523"/>
                    <a:pt x="731" y="1616"/>
                    <a:pt x="761" y="1700"/>
                  </a:cubicBezTo>
                  <a:cubicBezTo>
                    <a:pt x="766" y="1715"/>
                    <a:pt x="774" y="1731"/>
                    <a:pt x="789" y="1736"/>
                  </a:cubicBezTo>
                  <a:cubicBezTo>
                    <a:pt x="817" y="1744"/>
                    <a:pt x="836" y="1710"/>
                    <a:pt x="844" y="1683"/>
                  </a:cubicBezTo>
                  <a:cubicBezTo>
                    <a:pt x="851" y="1658"/>
                    <a:pt x="856" y="1634"/>
                    <a:pt x="861" y="1609"/>
                  </a:cubicBezTo>
                  <a:lnTo>
                    <a:pt x="861" y="1609"/>
                  </a:lnTo>
                  <a:cubicBezTo>
                    <a:pt x="870" y="1639"/>
                    <a:pt x="880" y="1669"/>
                    <a:pt x="892" y="1698"/>
                  </a:cubicBezTo>
                  <a:cubicBezTo>
                    <a:pt x="901" y="1718"/>
                    <a:pt x="914" y="1741"/>
                    <a:pt x="936" y="1742"/>
                  </a:cubicBezTo>
                  <a:cubicBezTo>
                    <a:pt x="958" y="1742"/>
                    <a:pt x="974" y="1719"/>
                    <a:pt x="981" y="1697"/>
                  </a:cubicBezTo>
                  <a:cubicBezTo>
                    <a:pt x="992" y="1657"/>
                    <a:pt x="990" y="1614"/>
                    <a:pt x="988" y="1573"/>
                  </a:cubicBezTo>
                  <a:cubicBezTo>
                    <a:pt x="979" y="1442"/>
                    <a:pt x="965" y="1311"/>
                    <a:pt x="944" y="1181"/>
                  </a:cubicBezTo>
                  <a:lnTo>
                    <a:pt x="945" y="1181"/>
                  </a:lnTo>
                  <a:cubicBezTo>
                    <a:pt x="967" y="1264"/>
                    <a:pt x="975" y="1350"/>
                    <a:pt x="993" y="1434"/>
                  </a:cubicBezTo>
                  <a:cubicBezTo>
                    <a:pt x="1012" y="1521"/>
                    <a:pt x="1043" y="1609"/>
                    <a:pt x="1104" y="1674"/>
                  </a:cubicBezTo>
                  <a:cubicBezTo>
                    <a:pt x="1115" y="1686"/>
                    <a:pt x="1129" y="1697"/>
                    <a:pt x="1145" y="1695"/>
                  </a:cubicBezTo>
                  <a:cubicBezTo>
                    <a:pt x="1173" y="1692"/>
                    <a:pt x="1177" y="1653"/>
                    <a:pt x="1173" y="1624"/>
                  </a:cubicBezTo>
                  <a:cubicBezTo>
                    <a:pt x="1173" y="1620"/>
                    <a:pt x="1172" y="1616"/>
                    <a:pt x="1171" y="1613"/>
                  </a:cubicBezTo>
                  <a:cubicBezTo>
                    <a:pt x="1178" y="1619"/>
                    <a:pt x="1184" y="1627"/>
                    <a:pt x="1190" y="1633"/>
                  </a:cubicBezTo>
                  <a:cubicBezTo>
                    <a:pt x="1205" y="1649"/>
                    <a:pt x="1226" y="1666"/>
                    <a:pt x="1247" y="1659"/>
                  </a:cubicBezTo>
                  <a:cubicBezTo>
                    <a:pt x="1268" y="1651"/>
                    <a:pt x="1274" y="1624"/>
                    <a:pt x="1272" y="1601"/>
                  </a:cubicBezTo>
                  <a:cubicBezTo>
                    <a:pt x="1269" y="1559"/>
                    <a:pt x="1252" y="1520"/>
                    <a:pt x="1234" y="1482"/>
                  </a:cubicBezTo>
                  <a:cubicBezTo>
                    <a:pt x="1180" y="1367"/>
                    <a:pt x="1122" y="1255"/>
                    <a:pt x="1058" y="1145"/>
                  </a:cubicBezTo>
                  <a:lnTo>
                    <a:pt x="1060" y="1143"/>
                  </a:lnTo>
                  <a:cubicBezTo>
                    <a:pt x="1107" y="1210"/>
                    <a:pt x="1144" y="1283"/>
                    <a:pt x="1189" y="1351"/>
                  </a:cubicBezTo>
                  <a:cubicBezTo>
                    <a:pt x="1238" y="1426"/>
                    <a:pt x="1299" y="1496"/>
                    <a:pt x="1379" y="1535"/>
                  </a:cubicBezTo>
                  <a:cubicBezTo>
                    <a:pt x="1393" y="1542"/>
                    <a:pt x="1411" y="1547"/>
                    <a:pt x="1425" y="1540"/>
                  </a:cubicBezTo>
                  <a:cubicBezTo>
                    <a:pt x="1450" y="1526"/>
                    <a:pt x="1440" y="1488"/>
                    <a:pt x="1426" y="1463"/>
                  </a:cubicBezTo>
                  <a:cubicBezTo>
                    <a:pt x="1413" y="1442"/>
                    <a:pt x="1399" y="1420"/>
                    <a:pt x="1386" y="1399"/>
                  </a:cubicBezTo>
                  <a:lnTo>
                    <a:pt x="1386" y="1399"/>
                  </a:lnTo>
                  <a:cubicBezTo>
                    <a:pt x="1414" y="1414"/>
                    <a:pt x="1442" y="1428"/>
                    <a:pt x="1471" y="1439"/>
                  </a:cubicBezTo>
                  <a:cubicBezTo>
                    <a:pt x="1491" y="1448"/>
                    <a:pt x="1517" y="1454"/>
                    <a:pt x="1533" y="1439"/>
                  </a:cubicBezTo>
                  <a:cubicBezTo>
                    <a:pt x="1549" y="1423"/>
                    <a:pt x="1544" y="1396"/>
                    <a:pt x="1533" y="1376"/>
                  </a:cubicBezTo>
                  <a:cubicBezTo>
                    <a:pt x="1513" y="1340"/>
                    <a:pt x="1482" y="1311"/>
                    <a:pt x="1450" y="1283"/>
                  </a:cubicBezTo>
                  <a:cubicBezTo>
                    <a:pt x="1356" y="1201"/>
                    <a:pt x="1259" y="1123"/>
                    <a:pt x="1158" y="1049"/>
                  </a:cubicBezTo>
                  <a:lnTo>
                    <a:pt x="1159" y="1046"/>
                  </a:lnTo>
                  <a:cubicBezTo>
                    <a:pt x="1227" y="1088"/>
                    <a:pt x="1289" y="1138"/>
                    <a:pt x="1356" y="1182"/>
                  </a:cubicBezTo>
                  <a:cubicBezTo>
                    <a:pt x="1431" y="1230"/>
                    <a:pt x="1515" y="1270"/>
                    <a:pt x="1604" y="1273"/>
                  </a:cubicBezTo>
                  <a:cubicBezTo>
                    <a:pt x="1620" y="1273"/>
                    <a:pt x="1638" y="1272"/>
                    <a:pt x="1648" y="1259"/>
                  </a:cubicBezTo>
                  <a:cubicBezTo>
                    <a:pt x="1665" y="1237"/>
                    <a:pt x="1641" y="1206"/>
                    <a:pt x="1618" y="1189"/>
                  </a:cubicBezTo>
                  <a:lnTo>
                    <a:pt x="1608" y="1182"/>
                  </a:lnTo>
                  <a:cubicBezTo>
                    <a:pt x="1617" y="1183"/>
                    <a:pt x="1627" y="1183"/>
                    <a:pt x="1636" y="1183"/>
                  </a:cubicBezTo>
                  <a:cubicBezTo>
                    <a:pt x="1658" y="1184"/>
                    <a:pt x="1684" y="1181"/>
                    <a:pt x="1694" y="1161"/>
                  </a:cubicBezTo>
                  <a:cubicBezTo>
                    <a:pt x="1703" y="1141"/>
                    <a:pt x="1689" y="1117"/>
                    <a:pt x="1671" y="1102"/>
                  </a:cubicBezTo>
                  <a:cubicBezTo>
                    <a:pt x="1639" y="1075"/>
                    <a:pt x="1600" y="1060"/>
                    <a:pt x="1561" y="1046"/>
                  </a:cubicBezTo>
                  <a:cubicBezTo>
                    <a:pt x="1443" y="1003"/>
                    <a:pt x="1324" y="965"/>
                    <a:pt x="1204" y="933"/>
                  </a:cubicBezTo>
                  <a:cubicBezTo>
                    <a:pt x="1204" y="932"/>
                    <a:pt x="1204" y="931"/>
                    <a:pt x="1204" y="930"/>
                  </a:cubicBezTo>
                  <a:cubicBezTo>
                    <a:pt x="1282" y="944"/>
                    <a:pt x="1358" y="969"/>
                    <a:pt x="1436" y="985"/>
                  </a:cubicBezTo>
                  <a:cubicBezTo>
                    <a:pt x="1523" y="1003"/>
                    <a:pt x="1616" y="1009"/>
                    <a:pt x="1700" y="980"/>
                  </a:cubicBezTo>
                  <a:cubicBezTo>
                    <a:pt x="1715" y="975"/>
                    <a:pt x="1731" y="967"/>
                    <a:pt x="1736" y="952"/>
                  </a:cubicBezTo>
                  <a:cubicBezTo>
                    <a:pt x="1745" y="925"/>
                    <a:pt x="1710" y="905"/>
                    <a:pt x="1683" y="8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7868600" y="3050090"/>
              <a:ext cx="914399" cy="914400"/>
            </a:xfrm>
            <a:custGeom>
              <a:rect b="b" l="l" r="r" t="t"/>
              <a:pathLst>
                <a:path extrusionOk="0" h="1214" w="1213">
                  <a:moveTo>
                    <a:pt x="1031" y="531"/>
                  </a:moveTo>
                  <a:cubicBezTo>
                    <a:pt x="1019" y="530"/>
                    <a:pt x="1006" y="530"/>
                    <a:pt x="994" y="530"/>
                  </a:cubicBezTo>
                  <a:lnTo>
                    <a:pt x="975" y="530"/>
                  </a:lnTo>
                  <a:cubicBezTo>
                    <a:pt x="963" y="530"/>
                    <a:pt x="950" y="530"/>
                    <a:pt x="938" y="530"/>
                  </a:cubicBezTo>
                  <a:lnTo>
                    <a:pt x="937" y="530"/>
                  </a:lnTo>
                  <a:lnTo>
                    <a:pt x="937" y="530"/>
                  </a:lnTo>
                  <a:cubicBezTo>
                    <a:pt x="873" y="532"/>
                    <a:pt x="809" y="539"/>
                    <a:pt x="745" y="550"/>
                  </a:cubicBezTo>
                  <a:lnTo>
                    <a:pt x="745" y="550"/>
                  </a:lnTo>
                  <a:cubicBezTo>
                    <a:pt x="785" y="524"/>
                    <a:pt x="822" y="494"/>
                    <a:pt x="856" y="462"/>
                  </a:cubicBezTo>
                  <a:cubicBezTo>
                    <a:pt x="884" y="436"/>
                    <a:pt x="910" y="408"/>
                    <a:pt x="936" y="379"/>
                  </a:cubicBezTo>
                  <a:cubicBezTo>
                    <a:pt x="975" y="334"/>
                    <a:pt x="1054" y="256"/>
                    <a:pt x="1041" y="191"/>
                  </a:cubicBezTo>
                  <a:cubicBezTo>
                    <a:pt x="1027" y="121"/>
                    <a:pt x="875" y="233"/>
                    <a:pt x="853" y="253"/>
                  </a:cubicBezTo>
                  <a:lnTo>
                    <a:pt x="853" y="253"/>
                  </a:lnTo>
                  <a:cubicBezTo>
                    <a:pt x="783" y="317"/>
                    <a:pt x="720" y="390"/>
                    <a:pt x="665" y="468"/>
                  </a:cubicBezTo>
                  <a:lnTo>
                    <a:pt x="665" y="468"/>
                  </a:lnTo>
                  <a:cubicBezTo>
                    <a:pt x="674" y="422"/>
                    <a:pt x="679" y="375"/>
                    <a:pt x="681" y="328"/>
                  </a:cubicBezTo>
                  <a:cubicBezTo>
                    <a:pt x="682" y="290"/>
                    <a:pt x="681" y="251"/>
                    <a:pt x="678" y="213"/>
                  </a:cubicBezTo>
                  <a:cubicBezTo>
                    <a:pt x="674" y="154"/>
                    <a:pt x="675" y="42"/>
                    <a:pt x="620" y="5"/>
                  </a:cubicBezTo>
                  <a:cubicBezTo>
                    <a:pt x="561" y="-34"/>
                    <a:pt x="532" y="152"/>
                    <a:pt x="531" y="182"/>
                  </a:cubicBezTo>
                  <a:lnTo>
                    <a:pt x="531" y="182"/>
                  </a:lnTo>
                  <a:cubicBezTo>
                    <a:pt x="530" y="201"/>
                    <a:pt x="530" y="220"/>
                    <a:pt x="530" y="238"/>
                  </a:cubicBezTo>
                  <a:cubicBezTo>
                    <a:pt x="530" y="315"/>
                    <a:pt x="536" y="392"/>
                    <a:pt x="550" y="467"/>
                  </a:cubicBezTo>
                  <a:lnTo>
                    <a:pt x="550" y="467"/>
                  </a:lnTo>
                  <a:cubicBezTo>
                    <a:pt x="524" y="428"/>
                    <a:pt x="494" y="391"/>
                    <a:pt x="462" y="357"/>
                  </a:cubicBezTo>
                  <a:cubicBezTo>
                    <a:pt x="436" y="329"/>
                    <a:pt x="408" y="303"/>
                    <a:pt x="379" y="277"/>
                  </a:cubicBezTo>
                  <a:cubicBezTo>
                    <a:pt x="334" y="238"/>
                    <a:pt x="256" y="159"/>
                    <a:pt x="190" y="172"/>
                  </a:cubicBezTo>
                  <a:cubicBezTo>
                    <a:pt x="121" y="186"/>
                    <a:pt x="233" y="338"/>
                    <a:pt x="253" y="360"/>
                  </a:cubicBezTo>
                  <a:lnTo>
                    <a:pt x="253" y="360"/>
                  </a:lnTo>
                  <a:cubicBezTo>
                    <a:pt x="317" y="431"/>
                    <a:pt x="389" y="494"/>
                    <a:pt x="468" y="548"/>
                  </a:cubicBezTo>
                  <a:lnTo>
                    <a:pt x="468" y="548"/>
                  </a:lnTo>
                  <a:cubicBezTo>
                    <a:pt x="422" y="539"/>
                    <a:pt x="375" y="534"/>
                    <a:pt x="328" y="533"/>
                  </a:cubicBezTo>
                  <a:cubicBezTo>
                    <a:pt x="289" y="531"/>
                    <a:pt x="251" y="533"/>
                    <a:pt x="213" y="535"/>
                  </a:cubicBezTo>
                  <a:cubicBezTo>
                    <a:pt x="153" y="539"/>
                    <a:pt x="42" y="538"/>
                    <a:pt x="5" y="594"/>
                  </a:cubicBezTo>
                  <a:cubicBezTo>
                    <a:pt x="-34" y="652"/>
                    <a:pt x="152" y="681"/>
                    <a:pt x="182" y="683"/>
                  </a:cubicBezTo>
                  <a:lnTo>
                    <a:pt x="182" y="683"/>
                  </a:lnTo>
                  <a:cubicBezTo>
                    <a:pt x="201" y="683"/>
                    <a:pt x="219" y="684"/>
                    <a:pt x="238" y="684"/>
                  </a:cubicBezTo>
                  <a:cubicBezTo>
                    <a:pt x="314" y="684"/>
                    <a:pt x="390" y="677"/>
                    <a:pt x="466" y="664"/>
                  </a:cubicBezTo>
                  <a:lnTo>
                    <a:pt x="466" y="664"/>
                  </a:lnTo>
                  <a:cubicBezTo>
                    <a:pt x="427" y="690"/>
                    <a:pt x="391" y="719"/>
                    <a:pt x="357" y="751"/>
                  </a:cubicBezTo>
                  <a:cubicBezTo>
                    <a:pt x="329" y="777"/>
                    <a:pt x="302" y="805"/>
                    <a:pt x="277" y="834"/>
                  </a:cubicBezTo>
                  <a:cubicBezTo>
                    <a:pt x="238" y="879"/>
                    <a:pt x="159" y="957"/>
                    <a:pt x="172" y="1023"/>
                  </a:cubicBezTo>
                  <a:lnTo>
                    <a:pt x="172" y="1023"/>
                  </a:lnTo>
                  <a:cubicBezTo>
                    <a:pt x="172" y="1026"/>
                    <a:pt x="174" y="1030"/>
                    <a:pt x="176" y="1033"/>
                  </a:cubicBezTo>
                  <a:lnTo>
                    <a:pt x="176" y="1034"/>
                  </a:lnTo>
                  <a:cubicBezTo>
                    <a:pt x="204" y="1079"/>
                    <a:pt x="339" y="979"/>
                    <a:pt x="360" y="960"/>
                  </a:cubicBezTo>
                  <a:cubicBezTo>
                    <a:pt x="369" y="952"/>
                    <a:pt x="378" y="943"/>
                    <a:pt x="387" y="934"/>
                  </a:cubicBezTo>
                  <a:cubicBezTo>
                    <a:pt x="392" y="930"/>
                    <a:pt x="396" y="926"/>
                    <a:pt x="400" y="921"/>
                  </a:cubicBezTo>
                  <a:cubicBezTo>
                    <a:pt x="409" y="912"/>
                    <a:pt x="418" y="904"/>
                    <a:pt x="427" y="895"/>
                  </a:cubicBezTo>
                  <a:lnTo>
                    <a:pt x="427" y="894"/>
                  </a:lnTo>
                  <a:lnTo>
                    <a:pt x="427" y="894"/>
                  </a:lnTo>
                  <a:cubicBezTo>
                    <a:pt x="471" y="848"/>
                    <a:pt x="511" y="798"/>
                    <a:pt x="548" y="746"/>
                  </a:cubicBezTo>
                  <a:lnTo>
                    <a:pt x="548" y="746"/>
                  </a:lnTo>
                  <a:cubicBezTo>
                    <a:pt x="539" y="792"/>
                    <a:pt x="534" y="839"/>
                    <a:pt x="532" y="886"/>
                  </a:cubicBezTo>
                  <a:cubicBezTo>
                    <a:pt x="531" y="924"/>
                    <a:pt x="532" y="962"/>
                    <a:pt x="535" y="1001"/>
                  </a:cubicBezTo>
                  <a:cubicBezTo>
                    <a:pt x="539" y="1060"/>
                    <a:pt x="538" y="1171"/>
                    <a:pt x="594" y="1208"/>
                  </a:cubicBezTo>
                  <a:lnTo>
                    <a:pt x="594" y="1208"/>
                  </a:lnTo>
                  <a:cubicBezTo>
                    <a:pt x="595" y="1209"/>
                    <a:pt x="595" y="1209"/>
                    <a:pt x="596" y="1210"/>
                  </a:cubicBezTo>
                  <a:cubicBezTo>
                    <a:pt x="599" y="1211"/>
                    <a:pt x="602" y="1212"/>
                    <a:pt x="605" y="1213"/>
                  </a:cubicBezTo>
                  <a:cubicBezTo>
                    <a:pt x="656" y="1225"/>
                    <a:pt x="682" y="1059"/>
                    <a:pt x="683" y="1031"/>
                  </a:cubicBezTo>
                  <a:cubicBezTo>
                    <a:pt x="684" y="1019"/>
                    <a:pt x="684" y="1006"/>
                    <a:pt x="684" y="994"/>
                  </a:cubicBezTo>
                  <a:cubicBezTo>
                    <a:pt x="684" y="987"/>
                    <a:pt x="684" y="981"/>
                    <a:pt x="684" y="975"/>
                  </a:cubicBezTo>
                  <a:cubicBezTo>
                    <a:pt x="684" y="963"/>
                    <a:pt x="684" y="950"/>
                    <a:pt x="683" y="938"/>
                  </a:cubicBezTo>
                  <a:lnTo>
                    <a:pt x="683" y="937"/>
                  </a:lnTo>
                  <a:lnTo>
                    <a:pt x="683" y="937"/>
                  </a:lnTo>
                  <a:cubicBezTo>
                    <a:pt x="681" y="873"/>
                    <a:pt x="675" y="810"/>
                    <a:pt x="663" y="747"/>
                  </a:cubicBezTo>
                  <a:lnTo>
                    <a:pt x="663" y="747"/>
                  </a:lnTo>
                  <a:cubicBezTo>
                    <a:pt x="690" y="786"/>
                    <a:pt x="719" y="822"/>
                    <a:pt x="751" y="856"/>
                  </a:cubicBezTo>
                  <a:cubicBezTo>
                    <a:pt x="777" y="884"/>
                    <a:pt x="806" y="911"/>
                    <a:pt x="834" y="936"/>
                  </a:cubicBezTo>
                  <a:cubicBezTo>
                    <a:pt x="879" y="975"/>
                    <a:pt x="958" y="1054"/>
                    <a:pt x="1023" y="1041"/>
                  </a:cubicBezTo>
                  <a:lnTo>
                    <a:pt x="1023" y="1041"/>
                  </a:lnTo>
                  <a:cubicBezTo>
                    <a:pt x="1027" y="1041"/>
                    <a:pt x="1030" y="1039"/>
                    <a:pt x="1033" y="1038"/>
                  </a:cubicBezTo>
                  <a:cubicBezTo>
                    <a:pt x="1034" y="1037"/>
                    <a:pt x="1034" y="1037"/>
                    <a:pt x="1034" y="1037"/>
                  </a:cubicBezTo>
                  <a:cubicBezTo>
                    <a:pt x="1079" y="1009"/>
                    <a:pt x="980" y="874"/>
                    <a:pt x="961" y="853"/>
                  </a:cubicBezTo>
                  <a:cubicBezTo>
                    <a:pt x="952" y="844"/>
                    <a:pt x="943" y="835"/>
                    <a:pt x="934" y="826"/>
                  </a:cubicBezTo>
                  <a:cubicBezTo>
                    <a:pt x="930" y="821"/>
                    <a:pt x="926" y="817"/>
                    <a:pt x="921" y="813"/>
                  </a:cubicBezTo>
                  <a:cubicBezTo>
                    <a:pt x="913" y="804"/>
                    <a:pt x="904" y="795"/>
                    <a:pt x="895" y="787"/>
                  </a:cubicBezTo>
                  <a:lnTo>
                    <a:pt x="894" y="786"/>
                  </a:lnTo>
                  <a:lnTo>
                    <a:pt x="894" y="786"/>
                  </a:lnTo>
                  <a:cubicBezTo>
                    <a:pt x="848" y="742"/>
                    <a:pt x="798" y="702"/>
                    <a:pt x="746" y="665"/>
                  </a:cubicBezTo>
                  <a:lnTo>
                    <a:pt x="746" y="665"/>
                  </a:lnTo>
                  <a:cubicBezTo>
                    <a:pt x="792" y="674"/>
                    <a:pt x="839" y="680"/>
                    <a:pt x="885" y="681"/>
                  </a:cubicBezTo>
                  <a:cubicBezTo>
                    <a:pt x="924" y="682"/>
                    <a:pt x="962" y="681"/>
                    <a:pt x="1000" y="678"/>
                  </a:cubicBezTo>
                  <a:cubicBezTo>
                    <a:pt x="1060" y="674"/>
                    <a:pt x="1171" y="675"/>
                    <a:pt x="1208" y="619"/>
                  </a:cubicBezTo>
                  <a:lnTo>
                    <a:pt x="1208" y="619"/>
                  </a:lnTo>
                  <a:cubicBezTo>
                    <a:pt x="1209" y="619"/>
                    <a:pt x="1209" y="618"/>
                    <a:pt x="1210" y="617"/>
                  </a:cubicBezTo>
                  <a:cubicBezTo>
                    <a:pt x="1211" y="614"/>
                    <a:pt x="1212" y="611"/>
                    <a:pt x="1213" y="609"/>
                  </a:cubicBezTo>
                  <a:cubicBezTo>
                    <a:pt x="1225" y="557"/>
                    <a:pt x="1059" y="532"/>
                    <a:pt x="1031" y="5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4" name="Google Shape;254;p27"/>
            <p:cNvGrpSpPr/>
            <p:nvPr/>
          </p:nvGrpSpPr>
          <p:grpSpPr>
            <a:xfrm>
              <a:off x="7866885" y="3931904"/>
              <a:ext cx="640081" cy="672084"/>
              <a:chOff x="4754885" y="1102560"/>
              <a:chExt cx="640081" cy="672084"/>
            </a:xfrm>
          </p:grpSpPr>
          <p:grpSp>
            <p:nvGrpSpPr>
              <p:cNvPr id="255" name="Google Shape;255;p27"/>
              <p:cNvGrpSpPr/>
              <p:nvPr/>
            </p:nvGrpSpPr>
            <p:grpSpPr>
              <a:xfrm>
                <a:off x="4754885" y="1102560"/>
                <a:ext cx="640081" cy="672084"/>
                <a:chOff x="1953360" y="923760"/>
                <a:chExt cx="640081" cy="672084"/>
              </a:xfrm>
            </p:grpSpPr>
            <p:sp>
              <p:nvSpPr>
                <p:cNvPr id="256" name="Google Shape;256;p27"/>
                <p:cNvSpPr/>
                <p:nvPr/>
              </p:nvSpPr>
              <p:spPr>
                <a:xfrm>
                  <a:off x="2079320" y="923760"/>
                  <a:ext cx="225846" cy="255120"/>
                </a:xfrm>
                <a:custGeom>
                  <a:rect b="b" l="l" r="r" t="t"/>
                  <a:pathLst>
                    <a:path extrusionOk="0" h="692" w="615">
                      <a:moveTo>
                        <a:pt x="407" y="3"/>
                      </a:moveTo>
                      <a:lnTo>
                        <a:pt x="407" y="3"/>
                      </a:lnTo>
                      <a:cubicBezTo>
                        <a:pt x="416" y="1"/>
                        <a:pt x="424" y="0"/>
                        <a:pt x="432" y="0"/>
                      </a:cubicBezTo>
                      <a:cubicBezTo>
                        <a:pt x="452" y="0"/>
                        <a:pt x="472" y="5"/>
                        <a:pt x="489" y="15"/>
                      </a:cubicBezTo>
                      <a:cubicBezTo>
                        <a:pt x="506" y="25"/>
                        <a:pt x="521" y="40"/>
                        <a:pt x="531" y="57"/>
                      </a:cubicBezTo>
                      <a:cubicBezTo>
                        <a:pt x="531" y="58"/>
                        <a:pt x="531" y="59"/>
                        <a:pt x="532" y="59"/>
                      </a:cubicBezTo>
                      <a:lnTo>
                        <a:pt x="541" y="51"/>
                      </a:lnTo>
                      <a:cubicBezTo>
                        <a:pt x="599" y="126"/>
                        <a:pt x="595" y="303"/>
                        <a:pt x="608" y="399"/>
                      </a:cubicBezTo>
                      <a:cubicBezTo>
                        <a:pt x="618" y="477"/>
                        <a:pt x="626" y="566"/>
                        <a:pt x="577" y="629"/>
                      </a:cubicBezTo>
                      <a:cubicBezTo>
                        <a:pt x="524" y="698"/>
                        <a:pt x="418" y="707"/>
                        <a:pt x="337" y="673"/>
                      </a:cubicBezTo>
                      <a:cubicBezTo>
                        <a:pt x="204" y="618"/>
                        <a:pt x="32" y="451"/>
                        <a:pt x="4" y="306"/>
                      </a:cubicBezTo>
                      <a:cubicBezTo>
                        <a:pt x="-4" y="264"/>
                        <a:pt x="0" y="216"/>
                        <a:pt x="31" y="187"/>
                      </a:cubicBezTo>
                      <a:cubicBezTo>
                        <a:pt x="78" y="145"/>
                        <a:pt x="152" y="171"/>
                        <a:pt x="210" y="195"/>
                      </a:cubicBezTo>
                      <a:lnTo>
                        <a:pt x="210" y="195"/>
                      </a:lnTo>
                      <a:cubicBezTo>
                        <a:pt x="221" y="201"/>
                        <a:pt x="234" y="204"/>
                        <a:pt x="246" y="204"/>
                      </a:cubicBezTo>
                      <a:cubicBezTo>
                        <a:pt x="248" y="204"/>
                        <a:pt x="250" y="204"/>
                        <a:pt x="251" y="204"/>
                      </a:cubicBezTo>
                      <a:cubicBezTo>
                        <a:pt x="291" y="198"/>
                        <a:pt x="296" y="144"/>
                        <a:pt x="307" y="106"/>
                      </a:cubicBezTo>
                      <a:cubicBezTo>
                        <a:pt x="320" y="57"/>
                        <a:pt x="358" y="14"/>
                        <a:pt x="407" y="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2339318" y="1006711"/>
                  <a:ext cx="254123" cy="230050"/>
                </a:xfrm>
                <a:custGeom>
                  <a:rect b="b" l="l" r="r" t="t"/>
                  <a:pathLst>
                    <a:path extrusionOk="0" h="624" w="692">
                      <a:moveTo>
                        <a:pt x="689" y="397"/>
                      </a:moveTo>
                      <a:lnTo>
                        <a:pt x="689" y="397"/>
                      </a:lnTo>
                      <a:cubicBezTo>
                        <a:pt x="691" y="407"/>
                        <a:pt x="692" y="416"/>
                        <a:pt x="692" y="426"/>
                      </a:cubicBezTo>
                      <a:cubicBezTo>
                        <a:pt x="692" y="446"/>
                        <a:pt x="687" y="465"/>
                        <a:pt x="677" y="483"/>
                      </a:cubicBezTo>
                      <a:cubicBezTo>
                        <a:pt x="667" y="500"/>
                        <a:pt x="653" y="514"/>
                        <a:pt x="636" y="524"/>
                      </a:cubicBezTo>
                      <a:lnTo>
                        <a:pt x="645" y="533"/>
                      </a:lnTo>
                      <a:cubicBezTo>
                        <a:pt x="573" y="594"/>
                        <a:pt x="395" y="596"/>
                        <a:pt x="300" y="612"/>
                      </a:cubicBezTo>
                      <a:cubicBezTo>
                        <a:pt x="221" y="626"/>
                        <a:pt x="134" y="637"/>
                        <a:pt x="69" y="591"/>
                      </a:cubicBezTo>
                      <a:cubicBezTo>
                        <a:pt x="-2" y="539"/>
                        <a:pt x="-15" y="434"/>
                        <a:pt x="16" y="352"/>
                      </a:cubicBezTo>
                      <a:cubicBezTo>
                        <a:pt x="67" y="217"/>
                        <a:pt x="227" y="38"/>
                        <a:pt x="371" y="6"/>
                      </a:cubicBezTo>
                      <a:cubicBezTo>
                        <a:pt x="412" y="-4"/>
                        <a:pt x="460" y="-2"/>
                        <a:pt x="490" y="28"/>
                      </a:cubicBezTo>
                      <a:cubicBezTo>
                        <a:pt x="534" y="73"/>
                        <a:pt x="511" y="148"/>
                        <a:pt x="489" y="208"/>
                      </a:cubicBezTo>
                      <a:lnTo>
                        <a:pt x="489" y="208"/>
                      </a:lnTo>
                      <a:cubicBezTo>
                        <a:pt x="484" y="218"/>
                        <a:pt x="481" y="230"/>
                        <a:pt x="481" y="241"/>
                      </a:cubicBezTo>
                      <a:cubicBezTo>
                        <a:pt x="481" y="244"/>
                        <a:pt x="482" y="246"/>
                        <a:pt x="482" y="249"/>
                      </a:cubicBezTo>
                      <a:cubicBezTo>
                        <a:pt x="489" y="288"/>
                        <a:pt x="543" y="292"/>
                        <a:pt x="582" y="301"/>
                      </a:cubicBezTo>
                      <a:cubicBezTo>
                        <a:pt x="631" y="312"/>
                        <a:pt x="675" y="349"/>
                        <a:pt x="689" y="39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2327566" y="1290217"/>
                  <a:ext cx="255225" cy="242216"/>
                </a:xfrm>
                <a:custGeom>
                  <a:rect b="b" l="l" r="r" t="t"/>
                  <a:pathLst>
                    <a:path extrusionOk="0" h="657" w="695">
                      <a:moveTo>
                        <a:pt x="437" y="631"/>
                      </a:moveTo>
                      <a:lnTo>
                        <a:pt x="437" y="631"/>
                      </a:lnTo>
                      <a:cubicBezTo>
                        <a:pt x="432" y="635"/>
                        <a:pt x="427" y="638"/>
                        <a:pt x="422" y="641"/>
                      </a:cubicBezTo>
                      <a:cubicBezTo>
                        <a:pt x="404" y="651"/>
                        <a:pt x="385" y="657"/>
                        <a:pt x="365" y="657"/>
                      </a:cubicBezTo>
                      <a:cubicBezTo>
                        <a:pt x="345" y="657"/>
                        <a:pt x="325" y="650"/>
                        <a:pt x="308" y="641"/>
                      </a:cubicBezTo>
                      <a:cubicBezTo>
                        <a:pt x="305" y="639"/>
                        <a:pt x="303" y="638"/>
                        <a:pt x="300" y="637"/>
                      </a:cubicBezTo>
                      <a:lnTo>
                        <a:pt x="296" y="648"/>
                      </a:lnTo>
                      <a:cubicBezTo>
                        <a:pt x="210" y="608"/>
                        <a:pt x="134" y="448"/>
                        <a:pt x="79" y="368"/>
                      </a:cubicBezTo>
                      <a:cubicBezTo>
                        <a:pt x="35" y="303"/>
                        <a:pt x="-12" y="228"/>
                        <a:pt x="3" y="150"/>
                      </a:cubicBezTo>
                      <a:cubicBezTo>
                        <a:pt x="19" y="63"/>
                        <a:pt x="110" y="8"/>
                        <a:pt x="197" y="1"/>
                      </a:cubicBezTo>
                      <a:cubicBezTo>
                        <a:pt x="341" y="-9"/>
                        <a:pt x="570" y="62"/>
                        <a:pt x="660" y="179"/>
                      </a:cubicBezTo>
                      <a:cubicBezTo>
                        <a:pt x="686" y="212"/>
                        <a:pt x="705" y="257"/>
                        <a:pt x="690" y="296"/>
                      </a:cubicBezTo>
                      <a:cubicBezTo>
                        <a:pt x="667" y="356"/>
                        <a:pt x="589" y="366"/>
                        <a:pt x="526" y="371"/>
                      </a:cubicBezTo>
                      <a:lnTo>
                        <a:pt x="526" y="371"/>
                      </a:lnTo>
                      <a:lnTo>
                        <a:pt x="525" y="371"/>
                      </a:lnTo>
                      <a:cubicBezTo>
                        <a:pt x="512" y="371"/>
                        <a:pt x="498" y="374"/>
                        <a:pt x="486" y="381"/>
                      </a:cubicBezTo>
                      <a:lnTo>
                        <a:pt x="486" y="382"/>
                      </a:lnTo>
                      <a:cubicBezTo>
                        <a:pt x="453" y="405"/>
                        <a:pt x="472" y="455"/>
                        <a:pt x="481" y="494"/>
                      </a:cubicBezTo>
                      <a:cubicBezTo>
                        <a:pt x="490" y="543"/>
                        <a:pt x="475" y="599"/>
                        <a:pt x="437" y="6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2073811" y="1336300"/>
                  <a:ext cx="232089" cy="259544"/>
                </a:xfrm>
                <a:custGeom>
                  <a:rect b="b" l="l" r="r" t="t"/>
                  <a:pathLst>
                    <a:path extrusionOk="0" h="704" w="632">
                      <a:moveTo>
                        <a:pt x="45" y="522"/>
                      </a:moveTo>
                      <a:lnTo>
                        <a:pt x="45" y="522"/>
                      </a:lnTo>
                      <a:cubicBezTo>
                        <a:pt x="34" y="513"/>
                        <a:pt x="24" y="502"/>
                        <a:pt x="18" y="491"/>
                      </a:cubicBezTo>
                      <a:cubicBezTo>
                        <a:pt x="7" y="473"/>
                        <a:pt x="3" y="454"/>
                        <a:pt x="3" y="434"/>
                      </a:cubicBezTo>
                      <a:cubicBezTo>
                        <a:pt x="3" y="418"/>
                        <a:pt x="6" y="403"/>
                        <a:pt x="12" y="389"/>
                      </a:cubicBezTo>
                      <a:lnTo>
                        <a:pt x="0" y="387"/>
                      </a:lnTo>
                      <a:cubicBezTo>
                        <a:pt x="22" y="295"/>
                        <a:pt x="164" y="188"/>
                        <a:pt x="231" y="119"/>
                      </a:cubicBezTo>
                      <a:cubicBezTo>
                        <a:pt x="287" y="62"/>
                        <a:pt x="351" y="1"/>
                        <a:pt x="431" y="0"/>
                      </a:cubicBezTo>
                      <a:cubicBezTo>
                        <a:pt x="518" y="-1"/>
                        <a:pt x="591" y="77"/>
                        <a:pt x="615" y="161"/>
                      </a:cubicBezTo>
                      <a:cubicBezTo>
                        <a:pt x="653" y="300"/>
                        <a:pt x="629" y="539"/>
                        <a:pt x="533" y="650"/>
                      </a:cubicBezTo>
                      <a:cubicBezTo>
                        <a:pt x="505" y="682"/>
                        <a:pt x="465" y="709"/>
                        <a:pt x="423" y="703"/>
                      </a:cubicBezTo>
                      <a:cubicBezTo>
                        <a:pt x="360" y="693"/>
                        <a:pt x="335" y="618"/>
                        <a:pt x="317" y="557"/>
                      </a:cubicBezTo>
                      <a:lnTo>
                        <a:pt x="317" y="557"/>
                      </a:lnTo>
                      <a:cubicBezTo>
                        <a:pt x="316" y="548"/>
                        <a:pt x="312" y="540"/>
                        <a:pt x="308" y="533"/>
                      </a:cubicBezTo>
                      <a:cubicBezTo>
                        <a:pt x="305" y="528"/>
                        <a:pt x="302" y="524"/>
                        <a:pt x="299" y="520"/>
                      </a:cubicBezTo>
                      <a:cubicBezTo>
                        <a:pt x="269" y="492"/>
                        <a:pt x="224" y="521"/>
                        <a:pt x="187" y="537"/>
                      </a:cubicBezTo>
                      <a:cubicBezTo>
                        <a:pt x="141" y="557"/>
                        <a:pt x="84" y="553"/>
                        <a:pt x="45" y="5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1953360" y="1131689"/>
                  <a:ext cx="241637" cy="224151"/>
                </a:xfrm>
                <a:custGeom>
                  <a:rect b="b" l="l" r="r" t="t"/>
                  <a:pathLst>
                    <a:path extrusionOk="0" h="608" w="658">
                      <a:moveTo>
                        <a:pt x="9" y="100"/>
                      </a:moveTo>
                      <a:lnTo>
                        <a:pt x="9" y="100"/>
                      </a:lnTo>
                      <a:cubicBezTo>
                        <a:pt x="12" y="90"/>
                        <a:pt x="16" y="81"/>
                        <a:pt x="21" y="72"/>
                      </a:cubicBezTo>
                      <a:cubicBezTo>
                        <a:pt x="31" y="54"/>
                        <a:pt x="45" y="39"/>
                        <a:pt x="62" y="30"/>
                      </a:cubicBezTo>
                      <a:cubicBezTo>
                        <a:pt x="79" y="20"/>
                        <a:pt x="97" y="15"/>
                        <a:pt x="116" y="15"/>
                      </a:cubicBezTo>
                      <a:lnTo>
                        <a:pt x="113" y="3"/>
                      </a:lnTo>
                      <a:cubicBezTo>
                        <a:pt x="205" y="-15"/>
                        <a:pt x="362" y="68"/>
                        <a:pt x="453" y="101"/>
                      </a:cubicBezTo>
                      <a:cubicBezTo>
                        <a:pt x="528" y="127"/>
                        <a:pt x="610" y="160"/>
                        <a:pt x="644" y="232"/>
                      </a:cubicBezTo>
                      <a:cubicBezTo>
                        <a:pt x="681" y="311"/>
                        <a:pt x="641" y="410"/>
                        <a:pt x="574" y="466"/>
                      </a:cubicBezTo>
                      <a:cubicBezTo>
                        <a:pt x="465" y="559"/>
                        <a:pt x="237" y="638"/>
                        <a:pt x="96" y="597"/>
                      </a:cubicBezTo>
                      <a:cubicBezTo>
                        <a:pt x="55" y="585"/>
                        <a:pt x="14" y="560"/>
                        <a:pt x="3" y="520"/>
                      </a:cubicBezTo>
                      <a:cubicBezTo>
                        <a:pt x="-14" y="459"/>
                        <a:pt x="42" y="404"/>
                        <a:pt x="91" y="363"/>
                      </a:cubicBezTo>
                      <a:lnTo>
                        <a:pt x="91" y="363"/>
                      </a:lnTo>
                      <a:cubicBezTo>
                        <a:pt x="100" y="356"/>
                        <a:pt x="107" y="348"/>
                        <a:pt x="113" y="338"/>
                      </a:cubicBezTo>
                      <a:cubicBezTo>
                        <a:pt x="114" y="336"/>
                        <a:pt x="116" y="333"/>
                        <a:pt x="117" y="330"/>
                      </a:cubicBezTo>
                      <a:cubicBezTo>
                        <a:pt x="129" y="292"/>
                        <a:pt x="84" y="263"/>
                        <a:pt x="55" y="236"/>
                      </a:cubicBezTo>
                      <a:cubicBezTo>
                        <a:pt x="18" y="203"/>
                        <a:pt x="-3" y="149"/>
                        <a:pt x="9" y="10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1" name="Google Shape;261;p27"/>
              <p:cNvSpPr/>
              <p:nvPr/>
            </p:nvSpPr>
            <p:spPr>
              <a:xfrm>
                <a:off x="4943434" y="1309747"/>
                <a:ext cx="257700" cy="25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</p:grpSp>
      <p:sp>
        <p:nvSpPr>
          <p:cNvPr id="262" name="Google Shape;262;p27"/>
          <p:cNvSpPr txBox="1"/>
          <p:nvPr/>
        </p:nvSpPr>
        <p:spPr>
          <a:xfrm>
            <a:off x="690850" y="3301100"/>
            <a:ext cx="32670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Devanshee Vyas (018170789)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Divya Vipulbhai Thakar (018198011)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Drashti Bhingradiya (018180578)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Keerthika Loganathan (018175807)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Khush Hemant Patel (018202548)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Yashwanth Reddy Katiplly (018227209)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type="title"/>
          </p:nvPr>
        </p:nvSpPr>
        <p:spPr>
          <a:xfrm>
            <a:off x="988125" y="810332"/>
            <a:ext cx="36759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&amp; Metrics</a:t>
            </a:r>
            <a:endParaRPr/>
          </a:p>
        </p:txBody>
      </p:sp>
      <p:sp>
        <p:nvSpPr>
          <p:cNvPr id="380" name="Google Shape;380;p36"/>
          <p:cNvSpPr txBox="1"/>
          <p:nvPr>
            <p:ph idx="1" type="subTitle"/>
          </p:nvPr>
        </p:nvSpPr>
        <p:spPr>
          <a:xfrm>
            <a:off x="1016025" y="2321368"/>
            <a:ext cx="36759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Latency: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inference: 150 ms (±20 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95th percentile: 230 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Throughput: </a:t>
            </a:r>
            <a:r>
              <a:rPr lang="en"/>
              <a:t>200 req/s in stress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Accuracy:</a:t>
            </a:r>
            <a:r>
              <a:rPr lang="en"/>
              <a:t> 88% on validation split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F1‑Score:</a:t>
            </a:r>
            <a:r>
              <a:rPr lang="en"/>
              <a:t> 0.85 across five emotion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5737924" y="182880"/>
            <a:ext cx="3406075" cy="4960608"/>
            <a:chOff x="5737924" y="182880"/>
            <a:chExt cx="3406075" cy="4960608"/>
          </a:xfrm>
        </p:grpSpPr>
        <p:pic>
          <p:nvPicPr>
            <p:cNvPr id="382" name="Google Shape;38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37924" y="182880"/>
              <a:ext cx="3045076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6"/>
            <p:cNvPicPr preferRelativeResize="0"/>
            <p:nvPr/>
          </p:nvPicPr>
          <p:blipFill rotWithShape="1">
            <a:blip r:embed="rId4">
              <a:alphaModFix/>
            </a:blip>
            <a:srcRect b="5997" l="0" r="24919" t="0"/>
            <a:stretch/>
          </p:blipFill>
          <p:spPr>
            <a:xfrm>
              <a:off x="6858000" y="2281415"/>
              <a:ext cx="2285999" cy="2862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9175" y="308353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36"/>
          <p:cNvGrpSpPr/>
          <p:nvPr/>
        </p:nvGrpSpPr>
        <p:grpSpPr>
          <a:xfrm>
            <a:off x="6099175" y="539500"/>
            <a:ext cx="2871086" cy="4174197"/>
            <a:chOff x="6099175" y="539500"/>
            <a:chExt cx="2871086" cy="4174197"/>
          </a:xfrm>
        </p:grpSpPr>
        <p:sp>
          <p:nvSpPr>
            <p:cNvPr id="386" name="Google Shape;386;p36"/>
            <p:cNvSpPr/>
            <p:nvPr/>
          </p:nvSpPr>
          <p:spPr>
            <a:xfrm>
              <a:off x="7132320" y="539500"/>
              <a:ext cx="1828800" cy="1828799"/>
            </a:xfrm>
            <a:custGeom>
              <a:rect b="b" l="l" r="r" t="t"/>
              <a:pathLst>
                <a:path extrusionOk="0" h="1743" w="1742">
                  <a:moveTo>
                    <a:pt x="1727" y="980"/>
                  </a:moveTo>
                  <a:cubicBezTo>
                    <a:pt x="1711" y="963"/>
                    <a:pt x="1687" y="955"/>
                    <a:pt x="1665" y="949"/>
                  </a:cubicBezTo>
                  <a:lnTo>
                    <a:pt x="1665" y="949"/>
                  </a:lnTo>
                  <a:cubicBezTo>
                    <a:pt x="1544" y="915"/>
                    <a:pt x="1421" y="892"/>
                    <a:pt x="1297" y="879"/>
                  </a:cubicBezTo>
                  <a:cubicBezTo>
                    <a:pt x="1266" y="876"/>
                    <a:pt x="1225" y="868"/>
                    <a:pt x="1186" y="865"/>
                  </a:cubicBezTo>
                  <a:cubicBezTo>
                    <a:pt x="1185" y="851"/>
                    <a:pt x="1183" y="838"/>
                    <a:pt x="1181" y="825"/>
                  </a:cubicBezTo>
                  <a:lnTo>
                    <a:pt x="1181" y="825"/>
                  </a:lnTo>
                  <a:cubicBezTo>
                    <a:pt x="1321" y="820"/>
                    <a:pt x="1459" y="796"/>
                    <a:pt x="1592" y="753"/>
                  </a:cubicBezTo>
                  <a:cubicBezTo>
                    <a:pt x="1624" y="743"/>
                    <a:pt x="1655" y="732"/>
                    <a:pt x="1685" y="720"/>
                  </a:cubicBezTo>
                  <a:cubicBezTo>
                    <a:pt x="1704" y="713"/>
                    <a:pt x="1724" y="703"/>
                    <a:pt x="1730" y="684"/>
                  </a:cubicBezTo>
                  <a:cubicBezTo>
                    <a:pt x="1738" y="662"/>
                    <a:pt x="1721" y="638"/>
                    <a:pt x="1699" y="629"/>
                  </a:cubicBezTo>
                  <a:cubicBezTo>
                    <a:pt x="1677" y="620"/>
                    <a:pt x="1653" y="623"/>
                    <a:pt x="1630" y="626"/>
                  </a:cubicBezTo>
                  <a:lnTo>
                    <a:pt x="1630" y="626"/>
                  </a:lnTo>
                  <a:cubicBezTo>
                    <a:pt x="1506" y="643"/>
                    <a:pt x="1383" y="671"/>
                    <a:pt x="1264" y="709"/>
                  </a:cubicBezTo>
                  <a:cubicBezTo>
                    <a:pt x="1234" y="718"/>
                    <a:pt x="1193" y="727"/>
                    <a:pt x="1155" y="740"/>
                  </a:cubicBezTo>
                  <a:cubicBezTo>
                    <a:pt x="1153" y="736"/>
                    <a:pt x="1150" y="730"/>
                    <a:pt x="1148" y="726"/>
                  </a:cubicBezTo>
                  <a:cubicBezTo>
                    <a:pt x="1145" y="721"/>
                    <a:pt x="1144" y="719"/>
                    <a:pt x="1142" y="715"/>
                  </a:cubicBezTo>
                  <a:lnTo>
                    <a:pt x="1142" y="715"/>
                  </a:lnTo>
                  <a:cubicBezTo>
                    <a:pt x="1196" y="692"/>
                    <a:pt x="1248" y="665"/>
                    <a:pt x="1299" y="636"/>
                  </a:cubicBezTo>
                  <a:cubicBezTo>
                    <a:pt x="1398" y="579"/>
                    <a:pt x="1490" y="511"/>
                    <a:pt x="1573" y="433"/>
                  </a:cubicBezTo>
                  <a:cubicBezTo>
                    <a:pt x="1588" y="420"/>
                    <a:pt x="1603" y="403"/>
                    <a:pt x="1602" y="384"/>
                  </a:cubicBezTo>
                  <a:cubicBezTo>
                    <a:pt x="1601" y="360"/>
                    <a:pt x="1576" y="343"/>
                    <a:pt x="1553" y="343"/>
                  </a:cubicBezTo>
                  <a:cubicBezTo>
                    <a:pt x="1530" y="342"/>
                    <a:pt x="1508" y="354"/>
                    <a:pt x="1487" y="366"/>
                  </a:cubicBezTo>
                  <a:lnTo>
                    <a:pt x="1487" y="366"/>
                  </a:lnTo>
                  <a:cubicBezTo>
                    <a:pt x="1479" y="370"/>
                    <a:pt x="1471" y="375"/>
                    <a:pt x="1463" y="380"/>
                  </a:cubicBezTo>
                  <a:cubicBezTo>
                    <a:pt x="1363" y="438"/>
                    <a:pt x="1267" y="503"/>
                    <a:pt x="1177" y="577"/>
                  </a:cubicBezTo>
                  <a:cubicBezTo>
                    <a:pt x="1153" y="596"/>
                    <a:pt x="1118" y="620"/>
                    <a:pt x="1088" y="645"/>
                  </a:cubicBezTo>
                  <a:lnTo>
                    <a:pt x="1088" y="645"/>
                  </a:lnTo>
                  <a:cubicBezTo>
                    <a:pt x="1078" y="636"/>
                    <a:pt x="1068" y="627"/>
                    <a:pt x="1057" y="619"/>
                  </a:cubicBezTo>
                  <a:lnTo>
                    <a:pt x="1057" y="619"/>
                  </a:lnTo>
                  <a:cubicBezTo>
                    <a:pt x="1136" y="535"/>
                    <a:pt x="1205" y="441"/>
                    <a:pt x="1263" y="342"/>
                  </a:cubicBezTo>
                  <a:cubicBezTo>
                    <a:pt x="1291" y="292"/>
                    <a:pt x="1318" y="242"/>
                    <a:pt x="1340" y="189"/>
                  </a:cubicBezTo>
                  <a:cubicBezTo>
                    <a:pt x="1348" y="171"/>
                    <a:pt x="1355" y="150"/>
                    <a:pt x="1347" y="132"/>
                  </a:cubicBezTo>
                  <a:cubicBezTo>
                    <a:pt x="1336" y="111"/>
                    <a:pt x="1307" y="106"/>
                    <a:pt x="1286" y="115"/>
                  </a:cubicBezTo>
                  <a:cubicBezTo>
                    <a:pt x="1265" y="124"/>
                    <a:pt x="1249" y="143"/>
                    <a:pt x="1235" y="162"/>
                  </a:cubicBezTo>
                  <a:lnTo>
                    <a:pt x="1235" y="162"/>
                  </a:lnTo>
                  <a:cubicBezTo>
                    <a:pt x="1180" y="234"/>
                    <a:pt x="1130" y="309"/>
                    <a:pt x="1085" y="387"/>
                  </a:cubicBezTo>
                  <a:cubicBezTo>
                    <a:pt x="1067" y="418"/>
                    <a:pt x="1051" y="448"/>
                    <a:pt x="1035" y="479"/>
                  </a:cubicBezTo>
                  <a:cubicBezTo>
                    <a:pt x="1021" y="506"/>
                    <a:pt x="998" y="542"/>
                    <a:pt x="980" y="577"/>
                  </a:cubicBezTo>
                  <a:cubicBezTo>
                    <a:pt x="972" y="574"/>
                    <a:pt x="962" y="571"/>
                    <a:pt x="953" y="569"/>
                  </a:cubicBezTo>
                  <a:lnTo>
                    <a:pt x="953" y="569"/>
                  </a:lnTo>
                  <a:cubicBezTo>
                    <a:pt x="1017" y="408"/>
                    <a:pt x="1053" y="238"/>
                    <a:pt x="1059" y="65"/>
                  </a:cubicBezTo>
                  <a:cubicBezTo>
                    <a:pt x="1060" y="45"/>
                    <a:pt x="1059" y="23"/>
                    <a:pt x="1044" y="9"/>
                  </a:cubicBezTo>
                  <a:cubicBezTo>
                    <a:pt x="1027" y="-6"/>
                    <a:pt x="998" y="0"/>
                    <a:pt x="981" y="16"/>
                  </a:cubicBezTo>
                  <a:cubicBezTo>
                    <a:pt x="964" y="32"/>
                    <a:pt x="957" y="56"/>
                    <a:pt x="950" y="78"/>
                  </a:cubicBezTo>
                  <a:lnTo>
                    <a:pt x="950" y="78"/>
                  </a:lnTo>
                  <a:cubicBezTo>
                    <a:pt x="917" y="199"/>
                    <a:pt x="893" y="322"/>
                    <a:pt x="881" y="446"/>
                  </a:cubicBezTo>
                  <a:cubicBezTo>
                    <a:pt x="877" y="478"/>
                    <a:pt x="869" y="521"/>
                    <a:pt x="866" y="561"/>
                  </a:cubicBezTo>
                  <a:cubicBezTo>
                    <a:pt x="859" y="561"/>
                    <a:pt x="852" y="562"/>
                    <a:pt x="846" y="563"/>
                  </a:cubicBezTo>
                  <a:lnTo>
                    <a:pt x="846" y="563"/>
                  </a:lnTo>
                  <a:cubicBezTo>
                    <a:pt x="829" y="388"/>
                    <a:pt x="782" y="217"/>
                    <a:pt x="707" y="58"/>
                  </a:cubicBezTo>
                  <a:cubicBezTo>
                    <a:pt x="698" y="41"/>
                    <a:pt x="688" y="21"/>
                    <a:pt x="669" y="16"/>
                  </a:cubicBezTo>
                  <a:cubicBezTo>
                    <a:pt x="646" y="10"/>
                    <a:pt x="622" y="29"/>
                    <a:pt x="615" y="51"/>
                  </a:cubicBezTo>
                  <a:cubicBezTo>
                    <a:pt x="607" y="73"/>
                    <a:pt x="612" y="97"/>
                    <a:pt x="617" y="120"/>
                  </a:cubicBezTo>
                  <a:lnTo>
                    <a:pt x="617" y="120"/>
                  </a:lnTo>
                  <a:cubicBezTo>
                    <a:pt x="642" y="243"/>
                    <a:pt x="678" y="363"/>
                    <a:pt x="724" y="479"/>
                  </a:cubicBezTo>
                  <a:cubicBezTo>
                    <a:pt x="735" y="508"/>
                    <a:pt x="747" y="550"/>
                    <a:pt x="763" y="587"/>
                  </a:cubicBezTo>
                  <a:cubicBezTo>
                    <a:pt x="754" y="591"/>
                    <a:pt x="746" y="595"/>
                    <a:pt x="738" y="600"/>
                  </a:cubicBezTo>
                  <a:lnTo>
                    <a:pt x="738" y="600"/>
                  </a:lnTo>
                  <a:cubicBezTo>
                    <a:pt x="725" y="573"/>
                    <a:pt x="710" y="546"/>
                    <a:pt x="695" y="520"/>
                  </a:cubicBezTo>
                  <a:cubicBezTo>
                    <a:pt x="621" y="392"/>
                    <a:pt x="529" y="276"/>
                    <a:pt x="422" y="175"/>
                  </a:cubicBezTo>
                  <a:cubicBezTo>
                    <a:pt x="407" y="162"/>
                    <a:pt x="390" y="148"/>
                    <a:pt x="370" y="150"/>
                  </a:cubicBezTo>
                  <a:cubicBezTo>
                    <a:pt x="347" y="153"/>
                    <a:pt x="331" y="179"/>
                    <a:pt x="333" y="202"/>
                  </a:cubicBezTo>
                  <a:cubicBezTo>
                    <a:pt x="334" y="225"/>
                    <a:pt x="347" y="246"/>
                    <a:pt x="360" y="266"/>
                  </a:cubicBezTo>
                  <a:lnTo>
                    <a:pt x="360" y="266"/>
                  </a:lnTo>
                  <a:cubicBezTo>
                    <a:pt x="428" y="371"/>
                    <a:pt x="506" y="470"/>
                    <a:pt x="591" y="561"/>
                  </a:cubicBezTo>
                  <a:cubicBezTo>
                    <a:pt x="613" y="585"/>
                    <a:pt x="641" y="622"/>
                    <a:pt x="671" y="652"/>
                  </a:cubicBezTo>
                  <a:lnTo>
                    <a:pt x="671" y="652"/>
                  </a:lnTo>
                  <a:cubicBezTo>
                    <a:pt x="662" y="661"/>
                    <a:pt x="654" y="671"/>
                    <a:pt x="646" y="681"/>
                  </a:cubicBezTo>
                  <a:lnTo>
                    <a:pt x="646" y="681"/>
                  </a:lnTo>
                  <a:cubicBezTo>
                    <a:pt x="578" y="624"/>
                    <a:pt x="506" y="572"/>
                    <a:pt x="429" y="528"/>
                  </a:cubicBezTo>
                  <a:cubicBezTo>
                    <a:pt x="350" y="482"/>
                    <a:pt x="267" y="445"/>
                    <a:pt x="181" y="414"/>
                  </a:cubicBezTo>
                  <a:cubicBezTo>
                    <a:pt x="162" y="407"/>
                    <a:pt x="141" y="401"/>
                    <a:pt x="124" y="411"/>
                  </a:cubicBezTo>
                  <a:cubicBezTo>
                    <a:pt x="104" y="423"/>
                    <a:pt x="100" y="453"/>
                    <a:pt x="111" y="474"/>
                  </a:cubicBezTo>
                  <a:cubicBezTo>
                    <a:pt x="121" y="494"/>
                    <a:pt x="141" y="508"/>
                    <a:pt x="161" y="521"/>
                  </a:cubicBezTo>
                  <a:lnTo>
                    <a:pt x="161" y="521"/>
                  </a:lnTo>
                  <a:cubicBezTo>
                    <a:pt x="196" y="545"/>
                    <a:pt x="232" y="567"/>
                    <a:pt x="269" y="588"/>
                  </a:cubicBezTo>
                  <a:cubicBezTo>
                    <a:pt x="341" y="629"/>
                    <a:pt x="415" y="667"/>
                    <a:pt x="491" y="700"/>
                  </a:cubicBezTo>
                  <a:cubicBezTo>
                    <a:pt x="522" y="713"/>
                    <a:pt x="565" y="737"/>
                    <a:pt x="605" y="752"/>
                  </a:cubicBezTo>
                  <a:lnTo>
                    <a:pt x="605" y="753"/>
                  </a:lnTo>
                  <a:lnTo>
                    <a:pt x="514" y="753"/>
                  </a:lnTo>
                  <a:lnTo>
                    <a:pt x="514" y="753"/>
                  </a:lnTo>
                  <a:cubicBezTo>
                    <a:pt x="382" y="716"/>
                    <a:pt x="247" y="698"/>
                    <a:pt x="111" y="698"/>
                  </a:cubicBezTo>
                  <a:cubicBezTo>
                    <a:pt x="94" y="698"/>
                    <a:pt x="78" y="698"/>
                    <a:pt x="62" y="699"/>
                  </a:cubicBezTo>
                  <a:cubicBezTo>
                    <a:pt x="42" y="699"/>
                    <a:pt x="20" y="701"/>
                    <a:pt x="8" y="717"/>
                  </a:cubicBezTo>
                  <a:lnTo>
                    <a:pt x="8" y="717"/>
                  </a:lnTo>
                  <a:cubicBezTo>
                    <a:pt x="7" y="718"/>
                    <a:pt x="6" y="719"/>
                    <a:pt x="5" y="720"/>
                  </a:cubicBezTo>
                  <a:cubicBezTo>
                    <a:pt x="2" y="726"/>
                    <a:pt x="0" y="733"/>
                    <a:pt x="0" y="740"/>
                  </a:cubicBezTo>
                  <a:cubicBezTo>
                    <a:pt x="0" y="745"/>
                    <a:pt x="1" y="749"/>
                    <a:pt x="2" y="753"/>
                  </a:cubicBezTo>
                  <a:lnTo>
                    <a:pt x="2" y="753"/>
                  </a:lnTo>
                  <a:cubicBezTo>
                    <a:pt x="3" y="758"/>
                    <a:pt x="5" y="762"/>
                    <a:pt x="8" y="766"/>
                  </a:cubicBezTo>
                  <a:cubicBezTo>
                    <a:pt x="11" y="771"/>
                    <a:pt x="14" y="776"/>
                    <a:pt x="18" y="780"/>
                  </a:cubicBezTo>
                  <a:cubicBezTo>
                    <a:pt x="36" y="795"/>
                    <a:pt x="60" y="801"/>
                    <a:pt x="82" y="806"/>
                  </a:cubicBezTo>
                  <a:lnTo>
                    <a:pt x="82" y="806"/>
                  </a:lnTo>
                  <a:cubicBezTo>
                    <a:pt x="205" y="832"/>
                    <a:pt x="329" y="847"/>
                    <a:pt x="455" y="851"/>
                  </a:cubicBezTo>
                  <a:cubicBezTo>
                    <a:pt x="489" y="852"/>
                    <a:pt x="540" y="859"/>
                    <a:pt x="584" y="858"/>
                  </a:cubicBezTo>
                  <a:lnTo>
                    <a:pt x="584" y="858"/>
                  </a:lnTo>
                  <a:cubicBezTo>
                    <a:pt x="584" y="859"/>
                    <a:pt x="584" y="860"/>
                    <a:pt x="584" y="861"/>
                  </a:cubicBezTo>
                  <a:cubicBezTo>
                    <a:pt x="584" y="873"/>
                    <a:pt x="585" y="884"/>
                    <a:pt x="586" y="896"/>
                  </a:cubicBezTo>
                  <a:lnTo>
                    <a:pt x="586" y="896"/>
                  </a:lnTo>
                  <a:cubicBezTo>
                    <a:pt x="404" y="910"/>
                    <a:pt x="226" y="958"/>
                    <a:pt x="61" y="1037"/>
                  </a:cubicBezTo>
                  <a:cubicBezTo>
                    <a:pt x="43" y="1046"/>
                    <a:pt x="23" y="1056"/>
                    <a:pt x="18" y="1075"/>
                  </a:cubicBezTo>
                  <a:cubicBezTo>
                    <a:pt x="12" y="1098"/>
                    <a:pt x="31" y="1120"/>
                    <a:pt x="53" y="1128"/>
                  </a:cubicBezTo>
                  <a:cubicBezTo>
                    <a:pt x="75" y="1135"/>
                    <a:pt x="99" y="1132"/>
                    <a:pt x="122" y="1127"/>
                  </a:cubicBezTo>
                  <a:lnTo>
                    <a:pt x="122" y="1127"/>
                  </a:lnTo>
                  <a:cubicBezTo>
                    <a:pt x="245" y="1102"/>
                    <a:pt x="365" y="1066"/>
                    <a:pt x="481" y="1020"/>
                  </a:cubicBezTo>
                  <a:cubicBezTo>
                    <a:pt x="515" y="1007"/>
                    <a:pt x="565" y="993"/>
                    <a:pt x="605" y="974"/>
                  </a:cubicBezTo>
                  <a:cubicBezTo>
                    <a:pt x="608" y="982"/>
                    <a:pt x="612" y="990"/>
                    <a:pt x="616" y="998"/>
                  </a:cubicBezTo>
                  <a:lnTo>
                    <a:pt x="616" y="998"/>
                  </a:lnTo>
                  <a:cubicBezTo>
                    <a:pt x="584" y="1014"/>
                    <a:pt x="553" y="1031"/>
                    <a:pt x="523" y="1048"/>
                  </a:cubicBezTo>
                  <a:cubicBezTo>
                    <a:pt x="395" y="1122"/>
                    <a:pt x="278" y="1214"/>
                    <a:pt x="177" y="1322"/>
                  </a:cubicBezTo>
                  <a:cubicBezTo>
                    <a:pt x="164" y="1337"/>
                    <a:pt x="150" y="1354"/>
                    <a:pt x="152" y="1374"/>
                  </a:cubicBezTo>
                  <a:cubicBezTo>
                    <a:pt x="155" y="1397"/>
                    <a:pt x="181" y="1411"/>
                    <a:pt x="204" y="1410"/>
                  </a:cubicBezTo>
                  <a:cubicBezTo>
                    <a:pt x="227" y="1408"/>
                    <a:pt x="248" y="1396"/>
                    <a:pt x="268" y="1384"/>
                  </a:cubicBezTo>
                  <a:lnTo>
                    <a:pt x="268" y="1384"/>
                  </a:lnTo>
                  <a:cubicBezTo>
                    <a:pt x="373" y="1315"/>
                    <a:pt x="471" y="1238"/>
                    <a:pt x="563" y="1153"/>
                  </a:cubicBezTo>
                  <a:cubicBezTo>
                    <a:pt x="589" y="1128"/>
                    <a:pt x="630" y="1097"/>
                    <a:pt x="660" y="1065"/>
                  </a:cubicBezTo>
                  <a:lnTo>
                    <a:pt x="660" y="1065"/>
                  </a:lnTo>
                  <a:cubicBezTo>
                    <a:pt x="667" y="1073"/>
                    <a:pt x="675" y="1081"/>
                    <a:pt x="683" y="1088"/>
                  </a:cubicBezTo>
                  <a:cubicBezTo>
                    <a:pt x="684" y="1090"/>
                    <a:pt x="686" y="1091"/>
                    <a:pt x="687" y="1092"/>
                  </a:cubicBezTo>
                  <a:lnTo>
                    <a:pt x="687" y="1092"/>
                  </a:lnTo>
                  <a:cubicBezTo>
                    <a:pt x="628" y="1161"/>
                    <a:pt x="576" y="1236"/>
                    <a:pt x="530" y="1315"/>
                  </a:cubicBezTo>
                  <a:cubicBezTo>
                    <a:pt x="484" y="1394"/>
                    <a:pt x="446" y="1477"/>
                    <a:pt x="416" y="1563"/>
                  </a:cubicBezTo>
                  <a:cubicBezTo>
                    <a:pt x="409" y="1581"/>
                    <a:pt x="403" y="1603"/>
                    <a:pt x="413" y="1620"/>
                  </a:cubicBezTo>
                  <a:cubicBezTo>
                    <a:pt x="425" y="1640"/>
                    <a:pt x="454" y="1643"/>
                    <a:pt x="475" y="1633"/>
                  </a:cubicBezTo>
                  <a:cubicBezTo>
                    <a:pt x="496" y="1622"/>
                    <a:pt x="510" y="1602"/>
                    <a:pt x="523" y="1583"/>
                  </a:cubicBezTo>
                  <a:lnTo>
                    <a:pt x="523" y="1583"/>
                  </a:lnTo>
                  <a:cubicBezTo>
                    <a:pt x="546" y="1547"/>
                    <a:pt x="569" y="1511"/>
                    <a:pt x="590" y="1475"/>
                  </a:cubicBezTo>
                  <a:cubicBezTo>
                    <a:pt x="631" y="1403"/>
                    <a:pt x="668" y="1329"/>
                    <a:pt x="701" y="1253"/>
                  </a:cubicBezTo>
                  <a:cubicBezTo>
                    <a:pt x="715" y="1221"/>
                    <a:pt x="739" y="1178"/>
                    <a:pt x="755" y="1137"/>
                  </a:cubicBezTo>
                  <a:cubicBezTo>
                    <a:pt x="763" y="1141"/>
                    <a:pt x="771" y="1145"/>
                    <a:pt x="780" y="1148"/>
                  </a:cubicBezTo>
                  <a:lnTo>
                    <a:pt x="780" y="1148"/>
                  </a:lnTo>
                  <a:cubicBezTo>
                    <a:pt x="727" y="1304"/>
                    <a:pt x="699" y="1468"/>
                    <a:pt x="699" y="1633"/>
                  </a:cubicBezTo>
                  <a:cubicBezTo>
                    <a:pt x="699" y="1649"/>
                    <a:pt x="700" y="1665"/>
                    <a:pt x="700" y="1682"/>
                  </a:cubicBezTo>
                  <a:cubicBezTo>
                    <a:pt x="701" y="1702"/>
                    <a:pt x="703" y="1724"/>
                    <a:pt x="719" y="1736"/>
                  </a:cubicBezTo>
                  <a:cubicBezTo>
                    <a:pt x="737" y="1751"/>
                    <a:pt x="765" y="1742"/>
                    <a:pt x="781" y="1725"/>
                  </a:cubicBezTo>
                  <a:cubicBezTo>
                    <a:pt x="796" y="1707"/>
                    <a:pt x="803" y="1684"/>
                    <a:pt x="807" y="1661"/>
                  </a:cubicBezTo>
                  <a:lnTo>
                    <a:pt x="807" y="1661"/>
                  </a:lnTo>
                  <a:cubicBezTo>
                    <a:pt x="833" y="1539"/>
                    <a:pt x="848" y="1414"/>
                    <a:pt x="853" y="1289"/>
                  </a:cubicBezTo>
                  <a:cubicBezTo>
                    <a:pt x="854" y="1257"/>
                    <a:pt x="860" y="1212"/>
                    <a:pt x="860" y="1170"/>
                  </a:cubicBezTo>
                  <a:lnTo>
                    <a:pt x="860" y="1170"/>
                  </a:lnTo>
                  <a:cubicBezTo>
                    <a:pt x="880" y="1174"/>
                    <a:pt x="899" y="1175"/>
                    <a:pt x="919" y="1175"/>
                  </a:cubicBezTo>
                  <a:lnTo>
                    <a:pt x="919" y="1175"/>
                  </a:lnTo>
                  <a:cubicBezTo>
                    <a:pt x="924" y="1350"/>
                    <a:pt x="960" y="1522"/>
                    <a:pt x="1024" y="1684"/>
                  </a:cubicBezTo>
                  <a:cubicBezTo>
                    <a:pt x="1031" y="1703"/>
                    <a:pt x="1041" y="1723"/>
                    <a:pt x="1059" y="1729"/>
                  </a:cubicBezTo>
                  <a:cubicBezTo>
                    <a:pt x="1081" y="1737"/>
                    <a:pt x="1106" y="1719"/>
                    <a:pt x="1115" y="1698"/>
                  </a:cubicBezTo>
                  <a:cubicBezTo>
                    <a:pt x="1124" y="1676"/>
                    <a:pt x="1121" y="1652"/>
                    <a:pt x="1118" y="1629"/>
                  </a:cubicBezTo>
                  <a:lnTo>
                    <a:pt x="1118" y="1629"/>
                  </a:lnTo>
                  <a:cubicBezTo>
                    <a:pt x="1101" y="1505"/>
                    <a:pt x="1073" y="1382"/>
                    <a:pt x="1035" y="1263"/>
                  </a:cubicBezTo>
                  <a:cubicBezTo>
                    <a:pt x="1026" y="1236"/>
                    <a:pt x="1018" y="1199"/>
                    <a:pt x="1007" y="1165"/>
                  </a:cubicBezTo>
                  <a:lnTo>
                    <a:pt x="1007" y="1165"/>
                  </a:lnTo>
                  <a:cubicBezTo>
                    <a:pt x="1016" y="1162"/>
                    <a:pt x="1026" y="1160"/>
                    <a:pt x="1035" y="1156"/>
                  </a:cubicBezTo>
                  <a:lnTo>
                    <a:pt x="1035" y="1156"/>
                  </a:lnTo>
                  <a:cubicBezTo>
                    <a:pt x="1057" y="1205"/>
                    <a:pt x="1081" y="1252"/>
                    <a:pt x="1107" y="1298"/>
                  </a:cubicBezTo>
                  <a:cubicBezTo>
                    <a:pt x="1164" y="1397"/>
                    <a:pt x="1233" y="1489"/>
                    <a:pt x="1311" y="1573"/>
                  </a:cubicBezTo>
                  <a:cubicBezTo>
                    <a:pt x="1324" y="1587"/>
                    <a:pt x="1340" y="1602"/>
                    <a:pt x="1360" y="1601"/>
                  </a:cubicBezTo>
                  <a:cubicBezTo>
                    <a:pt x="1383" y="1600"/>
                    <a:pt x="1399" y="1575"/>
                    <a:pt x="1400" y="1552"/>
                  </a:cubicBezTo>
                  <a:cubicBezTo>
                    <a:pt x="1400" y="1529"/>
                    <a:pt x="1389" y="1507"/>
                    <a:pt x="1378" y="1487"/>
                  </a:cubicBezTo>
                  <a:lnTo>
                    <a:pt x="1378" y="1487"/>
                  </a:lnTo>
                  <a:cubicBezTo>
                    <a:pt x="1373" y="1479"/>
                    <a:pt x="1369" y="1470"/>
                    <a:pt x="1364" y="1462"/>
                  </a:cubicBezTo>
                  <a:cubicBezTo>
                    <a:pt x="1306" y="1362"/>
                    <a:pt x="1240" y="1267"/>
                    <a:pt x="1167" y="1177"/>
                  </a:cubicBezTo>
                  <a:cubicBezTo>
                    <a:pt x="1151" y="1158"/>
                    <a:pt x="1133" y="1131"/>
                    <a:pt x="1113" y="1106"/>
                  </a:cubicBezTo>
                  <a:lnTo>
                    <a:pt x="1113" y="1106"/>
                  </a:lnTo>
                  <a:cubicBezTo>
                    <a:pt x="1123" y="1095"/>
                    <a:pt x="1132" y="1084"/>
                    <a:pt x="1140" y="1072"/>
                  </a:cubicBezTo>
                  <a:lnTo>
                    <a:pt x="1140" y="1072"/>
                  </a:lnTo>
                  <a:cubicBezTo>
                    <a:pt x="1220" y="1144"/>
                    <a:pt x="1307" y="1208"/>
                    <a:pt x="1399" y="1261"/>
                  </a:cubicBezTo>
                  <a:cubicBezTo>
                    <a:pt x="1450" y="1290"/>
                    <a:pt x="1501" y="1316"/>
                    <a:pt x="1554" y="1339"/>
                  </a:cubicBezTo>
                  <a:cubicBezTo>
                    <a:pt x="1572" y="1347"/>
                    <a:pt x="1594" y="1355"/>
                    <a:pt x="1611" y="1346"/>
                  </a:cubicBezTo>
                  <a:cubicBezTo>
                    <a:pt x="1632" y="1336"/>
                    <a:pt x="1637" y="1306"/>
                    <a:pt x="1629" y="1285"/>
                  </a:cubicBezTo>
                  <a:cubicBezTo>
                    <a:pt x="1620" y="1263"/>
                    <a:pt x="1600" y="1248"/>
                    <a:pt x="1582" y="1234"/>
                  </a:cubicBezTo>
                  <a:lnTo>
                    <a:pt x="1582" y="1234"/>
                  </a:lnTo>
                  <a:cubicBezTo>
                    <a:pt x="1509" y="1179"/>
                    <a:pt x="1434" y="1129"/>
                    <a:pt x="1355" y="1083"/>
                  </a:cubicBezTo>
                  <a:cubicBezTo>
                    <a:pt x="1325" y="1066"/>
                    <a:pt x="1295" y="1050"/>
                    <a:pt x="1265" y="1034"/>
                  </a:cubicBezTo>
                  <a:cubicBezTo>
                    <a:pt x="1240" y="1021"/>
                    <a:pt x="1209" y="1001"/>
                    <a:pt x="1178" y="985"/>
                  </a:cubicBezTo>
                  <a:cubicBezTo>
                    <a:pt x="1180" y="975"/>
                    <a:pt x="1182" y="966"/>
                    <a:pt x="1183" y="956"/>
                  </a:cubicBezTo>
                  <a:lnTo>
                    <a:pt x="1183" y="956"/>
                  </a:lnTo>
                  <a:cubicBezTo>
                    <a:pt x="1341" y="1017"/>
                    <a:pt x="1509" y="1052"/>
                    <a:pt x="1678" y="1058"/>
                  </a:cubicBezTo>
                  <a:cubicBezTo>
                    <a:pt x="1698" y="1059"/>
                    <a:pt x="1720" y="1058"/>
                    <a:pt x="1733" y="1043"/>
                  </a:cubicBezTo>
                  <a:cubicBezTo>
                    <a:pt x="1749" y="1026"/>
                    <a:pt x="1743" y="996"/>
                    <a:pt x="1727" y="9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6099175" y="1577836"/>
              <a:ext cx="1828799" cy="1987828"/>
            </a:xfrm>
            <a:custGeom>
              <a:rect b="b" l="l" r="r" t="t"/>
              <a:pathLst>
                <a:path extrusionOk="0" h="1897" w="1743">
                  <a:moveTo>
                    <a:pt x="1687" y="1059"/>
                  </a:moveTo>
                  <a:cubicBezTo>
                    <a:pt x="1645" y="1025"/>
                    <a:pt x="1589" y="1009"/>
                    <a:pt x="1534" y="1003"/>
                  </a:cubicBezTo>
                  <a:cubicBezTo>
                    <a:pt x="1585" y="977"/>
                    <a:pt x="1653" y="970"/>
                    <a:pt x="1683" y="922"/>
                  </a:cubicBezTo>
                  <a:cubicBezTo>
                    <a:pt x="1702" y="892"/>
                    <a:pt x="1699" y="852"/>
                    <a:pt x="1681" y="821"/>
                  </a:cubicBezTo>
                  <a:cubicBezTo>
                    <a:pt x="1593" y="666"/>
                    <a:pt x="1367" y="727"/>
                    <a:pt x="1237" y="781"/>
                  </a:cubicBezTo>
                  <a:cubicBezTo>
                    <a:pt x="1326" y="714"/>
                    <a:pt x="1416" y="647"/>
                    <a:pt x="1490" y="565"/>
                  </a:cubicBezTo>
                  <a:cubicBezTo>
                    <a:pt x="1515" y="537"/>
                    <a:pt x="1540" y="506"/>
                    <a:pt x="1549" y="470"/>
                  </a:cubicBezTo>
                  <a:cubicBezTo>
                    <a:pt x="1558" y="433"/>
                    <a:pt x="1548" y="390"/>
                    <a:pt x="1517" y="368"/>
                  </a:cubicBezTo>
                  <a:cubicBezTo>
                    <a:pt x="1485" y="346"/>
                    <a:pt x="1432" y="356"/>
                    <a:pt x="1419" y="392"/>
                  </a:cubicBezTo>
                  <a:cubicBezTo>
                    <a:pt x="1413" y="332"/>
                    <a:pt x="1474" y="273"/>
                    <a:pt x="1451" y="217"/>
                  </a:cubicBezTo>
                  <a:cubicBezTo>
                    <a:pt x="1434" y="180"/>
                    <a:pt x="1383" y="165"/>
                    <a:pt x="1342" y="176"/>
                  </a:cubicBezTo>
                  <a:cubicBezTo>
                    <a:pt x="1301" y="186"/>
                    <a:pt x="1268" y="214"/>
                    <a:pt x="1236" y="241"/>
                  </a:cubicBezTo>
                  <a:cubicBezTo>
                    <a:pt x="1243" y="183"/>
                    <a:pt x="1242" y="111"/>
                    <a:pt x="1188" y="84"/>
                  </a:cubicBezTo>
                  <a:cubicBezTo>
                    <a:pt x="1137" y="58"/>
                    <a:pt x="1077" y="95"/>
                    <a:pt x="1037" y="135"/>
                  </a:cubicBezTo>
                  <a:lnTo>
                    <a:pt x="1037" y="135"/>
                  </a:lnTo>
                  <a:cubicBezTo>
                    <a:pt x="1005" y="168"/>
                    <a:pt x="976" y="205"/>
                    <a:pt x="953" y="245"/>
                  </a:cubicBezTo>
                  <a:cubicBezTo>
                    <a:pt x="908" y="323"/>
                    <a:pt x="883" y="410"/>
                    <a:pt x="880" y="499"/>
                  </a:cubicBezTo>
                  <a:cubicBezTo>
                    <a:pt x="837" y="345"/>
                    <a:pt x="793" y="185"/>
                    <a:pt x="675" y="69"/>
                  </a:cubicBezTo>
                  <a:cubicBezTo>
                    <a:pt x="642" y="35"/>
                    <a:pt x="602" y="4"/>
                    <a:pt x="555" y="0"/>
                  </a:cubicBezTo>
                  <a:lnTo>
                    <a:pt x="540" y="0"/>
                  </a:lnTo>
                  <a:cubicBezTo>
                    <a:pt x="473" y="4"/>
                    <a:pt x="419" y="66"/>
                    <a:pt x="408" y="131"/>
                  </a:cubicBezTo>
                  <a:cubicBezTo>
                    <a:pt x="395" y="200"/>
                    <a:pt x="419" y="271"/>
                    <a:pt x="444" y="337"/>
                  </a:cubicBezTo>
                  <a:cubicBezTo>
                    <a:pt x="403" y="295"/>
                    <a:pt x="360" y="251"/>
                    <a:pt x="303" y="233"/>
                  </a:cubicBezTo>
                  <a:cubicBezTo>
                    <a:pt x="246" y="214"/>
                    <a:pt x="171" y="232"/>
                    <a:pt x="148" y="286"/>
                  </a:cubicBezTo>
                  <a:cubicBezTo>
                    <a:pt x="122" y="344"/>
                    <a:pt x="167" y="408"/>
                    <a:pt x="209" y="457"/>
                  </a:cubicBezTo>
                  <a:cubicBezTo>
                    <a:pt x="181" y="424"/>
                    <a:pt x="100" y="533"/>
                    <a:pt x="93" y="550"/>
                  </a:cubicBezTo>
                  <a:cubicBezTo>
                    <a:pt x="73" y="603"/>
                    <a:pt x="84" y="671"/>
                    <a:pt x="128" y="710"/>
                  </a:cubicBezTo>
                  <a:lnTo>
                    <a:pt x="128" y="710"/>
                  </a:lnTo>
                  <a:cubicBezTo>
                    <a:pt x="106" y="711"/>
                    <a:pt x="85" y="717"/>
                    <a:pt x="67" y="727"/>
                  </a:cubicBezTo>
                  <a:cubicBezTo>
                    <a:pt x="51" y="736"/>
                    <a:pt x="38" y="748"/>
                    <a:pt x="28" y="763"/>
                  </a:cubicBezTo>
                  <a:cubicBezTo>
                    <a:pt x="-14" y="820"/>
                    <a:pt x="-7" y="902"/>
                    <a:pt x="34" y="959"/>
                  </a:cubicBezTo>
                  <a:cubicBezTo>
                    <a:pt x="75" y="1016"/>
                    <a:pt x="143" y="1051"/>
                    <a:pt x="214" y="1068"/>
                  </a:cubicBezTo>
                  <a:cubicBezTo>
                    <a:pt x="284" y="1084"/>
                    <a:pt x="357" y="1084"/>
                    <a:pt x="429" y="1083"/>
                  </a:cubicBezTo>
                  <a:lnTo>
                    <a:pt x="429" y="1083"/>
                  </a:lnTo>
                  <a:cubicBezTo>
                    <a:pt x="420" y="1088"/>
                    <a:pt x="411" y="1093"/>
                    <a:pt x="403" y="1098"/>
                  </a:cubicBezTo>
                  <a:cubicBezTo>
                    <a:pt x="328" y="1141"/>
                    <a:pt x="266" y="1203"/>
                    <a:pt x="222" y="1278"/>
                  </a:cubicBezTo>
                  <a:cubicBezTo>
                    <a:pt x="198" y="1320"/>
                    <a:pt x="180" y="1366"/>
                    <a:pt x="169" y="1413"/>
                  </a:cubicBezTo>
                  <a:cubicBezTo>
                    <a:pt x="160" y="1451"/>
                    <a:pt x="156" y="1492"/>
                    <a:pt x="174" y="1527"/>
                  </a:cubicBezTo>
                  <a:cubicBezTo>
                    <a:pt x="199" y="1574"/>
                    <a:pt x="259" y="1595"/>
                    <a:pt x="314" y="1591"/>
                  </a:cubicBezTo>
                  <a:cubicBezTo>
                    <a:pt x="368" y="1587"/>
                    <a:pt x="418" y="1562"/>
                    <a:pt x="467" y="1539"/>
                  </a:cubicBezTo>
                  <a:lnTo>
                    <a:pt x="467" y="1539"/>
                  </a:lnTo>
                  <a:cubicBezTo>
                    <a:pt x="461" y="1554"/>
                    <a:pt x="457" y="1570"/>
                    <a:pt x="457" y="1586"/>
                  </a:cubicBezTo>
                  <a:cubicBezTo>
                    <a:pt x="457" y="1608"/>
                    <a:pt x="463" y="1630"/>
                    <a:pt x="474" y="1649"/>
                  </a:cubicBezTo>
                  <a:cubicBezTo>
                    <a:pt x="485" y="1668"/>
                    <a:pt x="500" y="1683"/>
                    <a:pt x="518" y="1694"/>
                  </a:cubicBezTo>
                  <a:cubicBezTo>
                    <a:pt x="570" y="1725"/>
                    <a:pt x="645" y="1713"/>
                    <a:pt x="684" y="1667"/>
                  </a:cubicBezTo>
                  <a:cubicBezTo>
                    <a:pt x="733" y="1609"/>
                    <a:pt x="720" y="1522"/>
                    <a:pt x="755" y="1454"/>
                  </a:cubicBezTo>
                  <a:lnTo>
                    <a:pt x="755" y="1454"/>
                  </a:lnTo>
                  <a:cubicBezTo>
                    <a:pt x="754" y="1459"/>
                    <a:pt x="754" y="1465"/>
                    <a:pt x="754" y="1470"/>
                  </a:cubicBezTo>
                  <a:cubicBezTo>
                    <a:pt x="754" y="1558"/>
                    <a:pt x="767" y="1645"/>
                    <a:pt x="791" y="1729"/>
                  </a:cubicBezTo>
                  <a:cubicBezTo>
                    <a:pt x="805" y="1773"/>
                    <a:pt x="824" y="1817"/>
                    <a:pt x="858" y="1850"/>
                  </a:cubicBezTo>
                  <a:cubicBezTo>
                    <a:pt x="891" y="1883"/>
                    <a:pt x="941" y="1904"/>
                    <a:pt x="988" y="1895"/>
                  </a:cubicBezTo>
                  <a:cubicBezTo>
                    <a:pt x="1035" y="1886"/>
                    <a:pt x="1070" y="1850"/>
                    <a:pt x="1091" y="1810"/>
                  </a:cubicBezTo>
                  <a:cubicBezTo>
                    <a:pt x="1111" y="1769"/>
                    <a:pt x="1118" y="1723"/>
                    <a:pt x="1125" y="1678"/>
                  </a:cubicBezTo>
                  <a:cubicBezTo>
                    <a:pt x="1174" y="1721"/>
                    <a:pt x="1235" y="1752"/>
                    <a:pt x="1301" y="1753"/>
                  </a:cubicBezTo>
                  <a:cubicBezTo>
                    <a:pt x="1366" y="1753"/>
                    <a:pt x="1434" y="1718"/>
                    <a:pt x="1457" y="1658"/>
                  </a:cubicBezTo>
                  <a:cubicBezTo>
                    <a:pt x="1479" y="1598"/>
                    <a:pt x="1455" y="1534"/>
                    <a:pt x="1422" y="1480"/>
                  </a:cubicBezTo>
                  <a:lnTo>
                    <a:pt x="1422" y="1480"/>
                  </a:lnTo>
                  <a:cubicBezTo>
                    <a:pt x="1369" y="1391"/>
                    <a:pt x="1295" y="1314"/>
                    <a:pt x="1207" y="1258"/>
                  </a:cubicBezTo>
                  <a:cubicBezTo>
                    <a:pt x="1284" y="1289"/>
                    <a:pt x="1365" y="1316"/>
                    <a:pt x="1448" y="1326"/>
                  </a:cubicBezTo>
                  <a:cubicBezTo>
                    <a:pt x="1530" y="1336"/>
                    <a:pt x="1621" y="1323"/>
                    <a:pt x="1686" y="1272"/>
                  </a:cubicBezTo>
                  <a:lnTo>
                    <a:pt x="1686" y="1272"/>
                  </a:lnTo>
                  <a:cubicBezTo>
                    <a:pt x="1703" y="1259"/>
                    <a:pt x="1717" y="1244"/>
                    <a:pt x="1727" y="1226"/>
                  </a:cubicBezTo>
                  <a:cubicBezTo>
                    <a:pt x="1731" y="1219"/>
                    <a:pt x="1734" y="1212"/>
                    <a:pt x="1737" y="1204"/>
                  </a:cubicBezTo>
                  <a:cubicBezTo>
                    <a:pt x="1755" y="1153"/>
                    <a:pt x="1730" y="1095"/>
                    <a:pt x="1687" y="10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8" name="Google Shape;388;p36"/>
            <p:cNvGrpSpPr/>
            <p:nvPr/>
          </p:nvGrpSpPr>
          <p:grpSpPr>
            <a:xfrm rot="-5400000">
              <a:off x="7056543" y="3451811"/>
              <a:ext cx="1371601" cy="1152171"/>
              <a:chOff x="3552120" y="985680"/>
              <a:chExt cx="914400" cy="768626"/>
            </a:xfrm>
          </p:grpSpPr>
          <p:sp>
            <p:nvSpPr>
              <p:cNvPr id="389" name="Google Shape;389;p36"/>
              <p:cNvSpPr/>
              <p:nvPr/>
            </p:nvSpPr>
            <p:spPr>
              <a:xfrm>
                <a:off x="3864610" y="985680"/>
                <a:ext cx="169353" cy="335429"/>
              </a:xfrm>
              <a:custGeom>
                <a:rect b="b" l="l" r="r" t="t"/>
                <a:pathLst>
                  <a:path extrusionOk="0" h="645" w="323">
                    <a:moveTo>
                      <a:pt x="87" y="461"/>
                    </a:moveTo>
                    <a:lnTo>
                      <a:pt x="87" y="461"/>
                    </a:lnTo>
                    <a:cubicBezTo>
                      <a:pt x="106" y="491"/>
                      <a:pt x="128" y="519"/>
                      <a:pt x="152" y="545"/>
                    </a:cubicBezTo>
                    <a:cubicBezTo>
                      <a:pt x="176" y="571"/>
                      <a:pt x="192" y="604"/>
                      <a:pt x="210" y="634"/>
                    </a:cubicBezTo>
                    <a:lnTo>
                      <a:pt x="210" y="634"/>
                    </a:lnTo>
                    <a:cubicBezTo>
                      <a:pt x="216" y="634"/>
                      <a:pt x="222" y="633"/>
                      <a:pt x="228" y="633"/>
                    </a:cubicBezTo>
                    <a:cubicBezTo>
                      <a:pt x="256" y="633"/>
                      <a:pt x="284" y="637"/>
                      <a:pt x="311" y="645"/>
                    </a:cubicBezTo>
                    <a:cubicBezTo>
                      <a:pt x="310" y="645"/>
                      <a:pt x="310" y="637"/>
                      <a:pt x="311" y="625"/>
                    </a:cubicBezTo>
                    <a:cubicBezTo>
                      <a:pt x="314" y="596"/>
                      <a:pt x="322" y="547"/>
                      <a:pt x="322" y="538"/>
                    </a:cubicBezTo>
                    <a:lnTo>
                      <a:pt x="322" y="538"/>
                    </a:lnTo>
                    <a:cubicBezTo>
                      <a:pt x="323" y="523"/>
                      <a:pt x="323" y="508"/>
                      <a:pt x="323" y="493"/>
                    </a:cubicBezTo>
                    <a:cubicBezTo>
                      <a:pt x="323" y="466"/>
                      <a:pt x="322" y="439"/>
                      <a:pt x="320" y="412"/>
                    </a:cubicBezTo>
                    <a:lnTo>
                      <a:pt x="320" y="412"/>
                    </a:lnTo>
                    <a:cubicBezTo>
                      <a:pt x="315" y="328"/>
                      <a:pt x="296" y="244"/>
                      <a:pt x="266" y="165"/>
                    </a:cubicBezTo>
                    <a:lnTo>
                      <a:pt x="266" y="165"/>
                    </a:lnTo>
                    <a:cubicBezTo>
                      <a:pt x="259" y="148"/>
                      <a:pt x="252" y="132"/>
                      <a:pt x="243" y="116"/>
                    </a:cubicBezTo>
                    <a:cubicBezTo>
                      <a:pt x="237" y="105"/>
                      <a:pt x="230" y="95"/>
                      <a:pt x="223" y="86"/>
                    </a:cubicBezTo>
                    <a:cubicBezTo>
                      <a:pt x="200" y="57"/>
                      <a:pt x="171" y="36"/>
                      <a:pt x="141" y="15"/>
                    </a:cubicBezTo>
                    <a:lnTo>
                      <a:pt x="141" y="15"/>
                    </a:lnTo>
                    <a:cubicBezTo>
                      <a:pt x="138" y="13"/>
                      <a:pt x="135" y="10"/>
                      <a:pt x="131" y="8"/>
                    </a:cubicBezTo>
                    <a:cubicBezTo>
                      <a:pt x="125" y="5"/>
                      <a:pt x="118" y="2"/>
                      <a:pt x="111" y="1"/>
                    </a:cubicBezTo>
                    <a:cubicBezTo>
                      <a:pt x="89" y="-2"/>
                      <a:pt x="70" y="16"/>
                      <a:pt x="57" y="33"/>
                    </a:cubicBezTo>
                    <a:lnTo>
                      <a:pt x="57" y="33"/>
                    </a:lnTo>
                    <a:cubicBezTo>
                      <a:pt x="48" y="44"/>
                      <a:pt x="40" y="55"/>
                      <a:pt x="34" y="66"/>
                    </a:cubicBezTo>
                    <a:cubicBezTo>
                      <a:pt x="18" y="92"/>
                      <a:pt x="9" y="120"/>
                      <a:pt x="3" y="149"/>
                    </a:cubicBezTo>
                    <a:lnTo>
                      <a:pt x="3" y="149"/>
                    </a:lnTo>
                    <a:cubicBezTo>
                      <a:pt x="1" y="162"/>
                      <a:pt x="0" y="176"/>
                      <a:pt x="0" y="190"/>
                    </a:cubicBezTo>
                    <a:cubicBezTo>
                      <a:pt x="0" y="214"/>
                      <a:pt x="3" y="237"/>
                      <a:pt x="8" y="260"/>
                    </a:cubicBezTo>
                    <a:lnTo>
                      <a:pt x="8" y="260"/>
                    </a:lnTo>
                    <a:cubicBezTo>
                      <a:pt x="22" y="326"/>
                      <a:pt x="45" y="389"/>
                      <a:pt x="79" y="446"/>
                    </a:cubicBezTo>
                    <a:cubicBezTo>
                      <a:pt x="82" y="451"/>
                      <a:pt x="84" y="456"/>
                      <a:pt x="87" y="4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4054411" y="986720"/>
                <a:ext cx="206579" cy="372352"/>
              </a:xfrm>
              <a:custGeom>
                <a:rect b="b" l="l" r="r" t="t"/>
                <a:pathLst>
                  <a:path extrusionOk="0" h="716" w="394">
                    <a:moveTo>
                      <a:pt x="107" y="716"/>
                    </a:moveTo>
                    <a:cubicBezTo>
                      <a:pt x="121" y="731"/>
                      <a:pt x="355" y="291"/>
                      <a:pt x="370" y="250"/>
                    </a:cubicBezTo>
                    <a:cubicBezTo>
                      <a:pt x="387" y="200"/>
                      <a:pt x="402" y="145"/>
                      <a:pt x="390" y="93"/>
                    </a:cubicBezTo>
                    <a:cubicBezTo>
                      <a:pt x="378" y="40"/>
                      <a:pt x="330" y="-6"/>
                      <a:pt x="277" y="1"/>
                    </a:cubicBezTo>
                    <a:lnTo>
                      <a:pt x="277" y="1"/>
                    </a:lnTo>
                    <a:cubicBezTo>
                      <a:pt x="262" y="4"/>
                      <a:pt x="247" y="9"/>
                      <a:pt x="234" y="17"/>
                    </a:cubicBezTo>
                    <a:cubicBezTo>
                      <a:pt x="228" y="20"/>
                      <a:pt x="222" y="24"/>
                      <a:pt x="217" y="29"/>
                    </a:cubicBezTo>
                    <a:lnTo>
                      <a:pt x="217" y="29"/>
                    </a:lnTo>
                    <a:cubicBezTo>
                      <a:pt x="180" y="56"/>
                      <a:pt x="148" y="89"/>
                      <a:pt x="123" y="128"/>
                    </a:cubicBezTo>
                    <a:cubicBezTo>
                      <a:pt x="27" y="276"/>
                      <a:pt x="27" y="486"/>
                      <a:pt x="0" y="652"/>
                    </a:cubicBezTo>
                    <a:lnTo>
                      <a:pt x="0" y="652"/>
                    </a:lnTo>
                    <a:cubicBezTo>
                      <a:pt x="19" y="657"/>
                      <a:pt x="36" y="664"/>
                      <a:pt x="54" y="674"/>
                    </a:cubicBezTo>
                    <a:cubicBezTo>
                      <a:pt x="73" y="685"/>
                      <a:pt x="92" y="700"/>
                      <a:pt x="107" y="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3691587" y="1474522"/>
                <a:ext cx="220736" cy="145613"/>
              </a:xfrm>
              <a:custGeom>
                <a:rect b="b" l="l" r="r" t="t"/>
                <a:pathLst>
                  <a:path extrusionOk="0" h="280" w="421">
                    <a:moveTo>
                      <a:pt x="371" y="0"/>
                    </a:moveTo>
                    <a:cubicBezTo>
                      <a:pt x="310" y="0"/>
                      <a:pt x="245" y="28"/>
                      <a:pt x="188" y="48"/>
                    </a:cubicBezTo>
                    <a:lnTo>
                      <a:pt x="168" y="56"/>
                    </a:lnTo>
                    <a:cubicBezTo>
                      <a:pt x="149" y="63"/>
                      <a:pt x="131" y="70"/>
                      <a:pt x="114" y="78"/>
                    </a:cubicBezTo>
                    <a:lnTo>
                      <a:pt x="114" y="78"/>
                    </a:lnTo>
                    <a:cubicBezTo>
                      <a:pt x="105" y="82"/>
                      <a:pt x="96" y="87"/>
                      <a:pt x="88" y="92"/>
                    </a:cubicBezTo>
                    <a:cubicBezTo>
                      <a:pt x="74" y="99"/>
                      <a:pt x="62" y="108"/>
                      <a:pt x="50" y="118"/>
                    </a:cubicBezTo>
                    <a:cubicBezTo>
                      <a:pt x="19" y="142"/>
                      <a:pt x="-6" y="179"/>
                      <a:pt x="2" y="216"/>
                    </a:cubicBezTo>
                    <a:cubicBezTo>
                      <a:pt x="8" y="246"/>
                      <a:pt x="34" y="268"/>
                      <a:pt x="63" y="276"/>
                    </a:cubicBezTo>
                    <a:lnTo>
                      <a:pt x="63" y="276"/>
                    </a:lnTo>
                    <a:cubicBezTo>
                      <a:pt x="73" y="278"/>
                      <a:pt x="84" y="280"/>
                      <a:pt x="95" y="280"/>
                    </a:cubicBezTo>
                    <a:cubicBezTo>
                      <a:pt x="101" y="280"/>
                      <a:pt x="108" y="279"/>
                      <a:pt x="114" y="278"/>
                    </a:cubicBezTo>
                    <a:lnTo>
                      <a:pt x="114" y="278"/>
                    </a:lnTo>
                    <a:cubicBezTo>
                      <a:pt x="126" y="277"/>
                      <a:pt x="139" y="274"/>
                      <a:pt x="151" y="270"/>
                    </a:cubicBezTo>
                    <a:cubicBezTo>
                      <a:pt x="263" y="235"/>
                      <a:pt x="337" y="139"/>
                      <a:pt x="421" y="64"/>
                    </a:cubicBezTo>
                    <a:cubicBezTo>
                      <a:pt x="412" y="72"/>
                      <a:pt x="366" y="2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4095307" y="1480243"/>
                <a:ext cx="212871" cy="196577"/>
              </a:xfrm>
              <a:custGeom>
                <a:rect b="b" l="l" r="r" t="t"/>
                <a:pathLst>
                  <a:path extrusionOk="0" h="378" w="406">
                    <a:moveTo>
                      <a:pt x="328" y="115"/>
                    </a:moveTo>
                    <a:cubicBezTo>
                      <a:pt x="313" y="105"/>
                      <a:pt x="298" y="95"/>
                      <a:pt x="282" y="85"/>
                    </a:cubicBezTo>
                    <a:lnTo>
                      <a:pt x="282" y="85"/>
                    </a:lnTo>
                    <a:cubicBezTo>
                      <a:pt x="272" y="79"/>
                      <a:pt x="262" y="73"/>
                      <a:pt x="252" y="67"/>
                    </a:cubicBezTo>
                    <a:cubicBezTo>
                      <a:pt x="232" y="56"/>
                      <a:pt x="213" y="45"/>
                      <a:pt x="193" y="36"/>
                    </a:cubicBezTo>
                    <a:cubicBezTo>
                      <a:pt x="183" y="32"/>
                      <a:pt x="70" y="-14"/>
                      <a:pt x="64" y="5"/>
                    </a:cubicBezTo>
                    <a:lnTo>
                      <a:pt x="64" y="5"/>
                    </a:lnTo>
                    <a:cubicBezTo>
                      <a:pt x="61" y="13"/>
                      <a:pt x="57" y="22"/>
                      <a:pt x="53" y="30"/>
                    </a:cubicBezTo>
                    <a:cubicBezTo>
                      <a:pt x="46" y="41"/>
                      <a:pt x="38" y="51"/>
                      <a:pt x="29" y="59"/>
                    </a:cubicBezTo>
                    <a:cubicBezTo>
                      <a:pt x="20" y="68"/>
                      <a:pt x="4" y="72"/>
                      <a:pt x="1" y="86"/>
                    </a:cubicBezTo>
                    <a:cubicBezTo>
                      <a:pt x="-2" y="106"/>
                      <a:pt x="39" y="160"/>
                      <a:pt x="48" y="179"/>
                    </a:cubicBezTo>
                    <a:cubicBezTo>
                      <a:pt x="80" y="242"/>
                      <a:pt x="112" y="310"/>
                      <a:pt x="171" y="353"/>
                    </a:cubicBezTo>
                    <a:cubicBezTo>
                      <a:pt x="237" y="401"/>
                      <a:pt x="342" y="379"/>
                      <a:pt x="382" y="308"/>
                    </a:cubicBezTo>
                    <a:cubicBezTo>
                      <a:pt x="403" y="271"/>
                      <a:pt x="416" y="224"/>
                      <a:pt x="399" y="185"/>
                    </a:cubicBezTo>
                    <a:cubicBezTo>
                      <a:pt x="385" y="154"/>
                      <a:pt x="356" y="134"/>
                      <a:pt x="328" y="1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4018758" y="1547848"/>
                <a:ext cx="96474" cy="206458"/>
              </a:xfrm>
              <a:custGeom>
                <a:rect b="b" l="l" r="r" t="t"/>
                <a:pathLst>
                  <a:path extrusionOk="0" h="397" w="184">
                    <a:moveTo>
                      <a:pt x="0" y="9"/>
                    </a:moveTo>
                    <a:lnTo>
                      <a:pt x="0" y="9"/>
                    </a:lnTo>
                    <a:cubicBezTo>
                      <a:pt x="1" y="20"/>
                      <a:pt x="2" y="31"/>
                      <a:pt x="2" y="42"/>
                    </a:cubicBezTo>
                    <a:cubicBezTo>
                      <a:pt x="2" y="44"/>
                      <a:pt x="2" y="46"/>
                      <a:pt x="2" y="48"/>
                    </a:cubicBezTo>
                    <a:cubicBezTo>
                      <a:pt x="3" y="111"/>
                      <a:pt x="3" y="225"/>
                      <a:pt x="4" y="240"/>
                    </a:cubicBezTo>
                    <a:lnTo>
                      <a:pt x="4" y="240"/>
                    </a:lnTo>
                    <a:cubicBezTo>
                      <a:pt x="6" y="271"/>
                      <a:pt x="13" y="301"/>
                      <a:pt x="24" y="329"/>
                    </a:cubicBezTo>
                    <a:lnTo>
                      <a:pt x="24" y="329"/>
                    </a:lnTo>
                    <a:cubicBezTo>
                      <a:pt x="26" y="334"/>
                      <a:pt x="28" y="339"/>
                      <a:pt x="31" y="344"/>
                    </a:cubicBezTo>
                    <a:cubicBezTo>
                      <a:pt x="40" y="362"/>
                      <a:pt x="56" y="375"/>
                      <a:pt x="74" y="386"/>
                    </a:cubicBezTo>
                    <a:cubicBezTo>
                      <a:pt x="78" y="388"/>
                      <a:pt x="82" y="391"/>
                      <a:pt x="86" y="393"/>
                    </a:cubicBezTo>
                    <a:cubicBezTo>
                      <a:pt x="115" y="403"/>
                      <a:pt x="151" y="396"/>
                      <a:pt x="169" y="371"/>
                    </a:cubicBezTo>
                    <a:lnTo>
                      <a:pt x="169" y="371"/>
                    </a:lnTo>
                    <a:cubicBezTo>
                      <a:pt x="169" y="370"/>
                      <a:pt x="170" y="369"/>
                      <a:pt x="171" y="368"/>
                    </a:cubicBezTo>
                    <a:cubicBezTo>
                      <a:pt x="179" y="353"/>
                      <a:pt x="184" y="336"/>
                      <a:pt x="184" y="318"/>
                    </a:cubicBezTo>
                    <a:lnTo>
                      <a:pt x="184" y="318"/>
                    </a:lnTo>
                    <a:cubicBezTo>
                      <a:pt x="191" y="196"/>
                      <a:pt x="125" y="106"/>
                      <a:pt x="82" y="0"/>
                    </a:cubicBezTo>
                    <a:cubicBezTo>
                      <a:pt x="56" y="12"/>
                      <a:pt x="29" y="19"/>
                      <a:pt x="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3893447" y="1539008"/>
                <a:ext cx="95949" cy="152893"/>
              </a:xfrm>
              <a:custGeom>
                <a:rect b="b" l="l" r="r" t="t"/>
                <a:pathLst>
                  <a:path extrusionOk="0" h="294" w="183">
                    <a:moveTo>
                      <a:pt x="62" y="30"/>
                    </a:moveTo>
                    <a:lnTo>
                      <a:pt x="84" y="0"/>
                    </a:lnTo>
                    <a:lnTo>
                      <a:pt x="84" y="0"/>
                    </a:lnTo>
                    <a:cubicBezTo>
                      <a:pt x="68" y="17"/>
                      <a:pt x="54" y="36"/>
                      <a:pt x="42" y="57"/>
                    </a:cubicBezTo>
                    <a:cubicBezTo>
                      <a:pt x="19" y="97"/>
                      <a:pt x="5" y="141"/>
                      <a:pt x="1" y="187"/>
                    </a:cubicBezTo>
                    <a:cubicBezTo>
                      <a:pt x="-2" y="217"/>
                      <a:pt x="1" y="251"/>
                      <a:pt x="24" y="272"/>
                    </a:cubicBezTo>
                    <a:lnTo>
                      <a:pt x="24" y="272"/>
                    </a:lnTo>
                    <a:cubicBezTo>
                      <a:pt x="28" y="275"/>
                      <a:pt x="32" y="278"/>
                      <a:pt x="37" y="281"/>
                    </a:cubicBezTo>
                    <a:cubicBezTo>
                      <a:pt x="41" y="284"/>
                      <a:pt x="46" y="286"/>
                      <a:pt x="51" y="288"/>
                    </a:cubicBezTo>
                    <a:lnTo>
                      <a:pt x="51" y="288"/>
                    </a:lnTo>
                    <a:cubicBezTo>
                      <a:pt x="60" y="292"/>
                      <a:pt x="70" y="294"/>
                      <a:pt x="80" y="294"/>
                    </a:cubicBezTo>
                    <a:cubicBezTo>
                      <a:pt x="86" y="294"/>
                      <a:pt x="91" y="293"/>
                      <a:pt x="97" y="292"/>
                    </a:cubicBezTo>
                    <a:cubicBezTo>
                      <a:pt x="116" y="286"/>
                      <a:pt x="129" y="268"/>
                      <a:pt x="138" y="250"/>
                    </a:cubicBezTo>
                    <a:cubicBezTo>
                      <a:pt x="172" y="187"/>
                      <a:pt x="178" y="113"/>
                      <a:pt x="183" y="42"/>
                    </a:cubicBezTo>
                    <a:lnTo>
                      <a:pt x="183" y="42"/>
                    </a:lnTo>
                    <a:cubicBezTo>
                      <a:pt x="151" y="37"/>
                      <a:pt x="120" y="26"/>
                      <a:pt x="92" y="10"/>
                    </a:cubicBezTo>
                    <a:cubicBezTo>
                      <a:pt x="89" y="8"/>
                      <a:pt x="86" y="6"/>
                      <a:pt x="83" y="4"/>
                    </a:cubicBezTo>
                    <a:cubicBezTo>
                      <a:pt x="76" y="13"/>
                      <a:pt x="69" y="21"/>
                      <a:pt x="62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4122571" y="1208259"/>
                <a:ext cx="343949" cy="251182"/>
              </a:xfrm>
              <a:custGeom>
                <a:rect b="b" l="l" r="r" t="t"/>
                <a:pathLst>
                  <a:path extrusionOk="0" h="483" w="656">
                    <a:moveTo>
                      <a:pt x="608" y="21"/>
                    </a:moveTo>
                    <a:cubicBezTo>
                      <a:pt x="575" y="-1"/>
                      <a:pt x="531" y="-3"/>
                      <a:pt x="492" y="3"/>
                    </a:cubicBezTo>
                    <a:lnTo>
                      <a:pt x="492" y="3"/>
                    </a:lnTo>
                    <a:cubicBezTo>
                      <a:pt x="467" y="7"/>
                      <a:pt x="443" y="14"/>
                      <a:pt x="421" y="23"/>
                    </a:cubicBezTo>
                    <a:cubicBezTo>
                      <a:pt x="301" y="68"/>
                      <a:pt x="223" y="170"/>
                      <a:pt x="126" y="254"/>
                    </a:cubicBezTo>
                    <a:cubicBezTo>
                      <a:pt x="85" y="290"/>
                      <a:pt x="42" y="323"/>
                      <a:pt x="0" y="357"/>
                    </a:cubicBezTo>
                    <a:lnTo>
                      <a:pt x="0" y="357"/>
                    </a:lnTo>
                    <a:cubicBezTo>
                      <a:pt x="2" y="360"/>
                      <a:pt x="4" y="363"/>
                      <a:pt x="6" y="366"/>
                    </a:cubicBezTo>
                    <a:cubicBezTo>
                      <a:pt x="21" y="392"/>
                      <a:pt x="29" y="422"/>
                      <a:pt x="29" y="453"/>
                    </a:cubicBezTo>
                    <a:cubicBezTo>
                      <a:pt x="29" y="463"/>
                      <a:pt x="28" y="473"/>
                      <a:pt x="26" y="483"/>
                    </a:cubicBezTo>
                    <a:cubicBezTo>
                      <a:pt x="30" y="460"/>
                      <a:pt x="239" y="416"/>
                      <a:pt x="266" y="409"/>
                    </a:cubicBezTo>
                    <a:cubicBezTo>
                      <a:pt x="339" y="389"/>
                      <a:pt x="405" y="357"/>
                      <a:pt x="476" y="325"/>
                    </a:cubicBezTo>
                    <a:cubicBezTo>
                      <a:pt x="537" y="297"/>
                      <a:pt x="599" y="262"/>
                      <a:pt x="634" y="204"/>
                    </a:cubicBezTo>
                    <a:cubicBezTo>
                      <a:pt x="668" y="145"/>
                      <a:pt x="664" y="60"/>
                      <a:pt x="608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3921236" y="1345031"/>
                <a:ext cx="185082" cy="194497"/>
              </a:xfrm>
              <a:custGeom>
                <a:rect b="b" l="l" r="r" t="t"/>
                <a:pathLst>
                  <a:path extrusionOk="0" h="374" w="353">
                    <a:moveTo>
                      <a:pt x="31" y="67"/>
                    </a:moveTo>
                    <a:cubicBezTo>
                      <a:pt x="3" y="110"/>
                      <a:pt x="-3" y="163"/>
                      <a:pt x="2" y="214"/>
                    </a:cubicBezTo>
                    <a:lnTo>
                      <a:pt x="2" y="214"/>
                    </a:lnTo>
                    <a:cubicBezTo>
                      <a:pt x="4" y="232"/>
                      <a:pt x="9" y="251"/>
                      <a:pt x="16" y="268"/>
                    </a:cubicBezTo>
                    <a:cubicBezTo>
                      <a:pt x="31" y="301"/>
                      <a:pt x="61" y="326"/>
                      <a:pt x="93" y="344"/>
                    </a:cubicBezTo>
                    <a:cubicBezTo>
                      <a:pt x="134" y="367"/>
                      <a:pt x="183" y="382"/>
                      <a:pt x="228" y="369"/>
                    </a:cubicBezTo>
                    <a:lnTo>
                      <a:pt x="228" y="369"/>
                    </a:lnTo>
                    <a:cubicBezTo>
                      <a:pt x="239" y="365"/>
                      <a:pt x="250" y="361"/>
                      <a:pt x="260" y="355"/>
                    </a:cubicBezTo>
                    <a:cubicBezTo>
                      <a:pt x="267" y="351"/>
                      <a:pt x="274" y="346"/>
                      <a:pt x="281" y="341"/>
                    </a:cubicBezTo>
                    <a:lnTo>
                      <a:pt x="281" y="341"/>
                    </a:lnTo>
                    <a:cubicBezTo>
                      <a:pt x="299" y="326"/>
                      <a:pt x="315" y="307"/>
                      <a:pt x="327" y="286"/>
                    </a:cubicBezTo>
                    <a:cubicBezTo>
                      <a:pt x="344" y="256"/>
                      <a:pt x="353" y="222"/>
                      <a:pt x="353" y="187"/>
                    </a:cubicBezTo>
                    <a:cubicBezTo>
                      <a:pt x="353" y="168"/>
                      <a:pt x="351" y="150"/>
                      <a:pt x="346" y="132"/>
                    </a:cubicBezTo>
                    <a:cubicBezTo>
                      <a:pt x="307" y="7"/>
                      <a:pt x="111" y="-56"/>
                      <a:pt x="31" y="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3552120" y="1324749"/>
                <a:ext cx="337657" cy="136252"/>
              </a:xfrm>
              <a:custGeom>
                <a:rect b="b" l="l" r="r" t="t"/>
                <a:pathLst>
                  <a:path extrusionOk="0" h="262" w="644">
                    <a:moveTo>
                      <a:pt x="380" y="258"/>
                    </a:moveTo>
                    <a:cubicBezTo>
                      <a:pt x="463" y="252"/>
                      <a:pt x="547" y="241"/>
                      <a:pt x="632" y="238"/>
                    </a:cubicBezTo>
                    <a:lnTo>
                      <a:pt x="632" y="238"/>
                    </a:lnTo>
                    <a:cubicBezTo>
                      <a:pt x="627" y="222"/>
                      <a:pt x="624" y="204"/>
                      <a:pt x="624" y="187"/>
                    </a:cubicBezTo>
                    <a:cubicBezTo>
                      <a:pt x="624" y="159"/>
                      <a:pt x="631" y="132"/>
                      <a:pt x="644" y="108"/>
                    </a:cubicBezTo>
                    <a:lnTo>
                      <a:pt x="634" y="103"/>
                    </a:lnTo>
                    <a:lnTo>
                      <a:pt x="634" y="103"/>
                    </a:lnTo>
                    <a:cubicBezTo>
                      <a:pt x="581" y="80"/>
                      <a:pt x="527" y="62"/>
                      <a:pt x="471" y="47"/>
                    </a:cubicBezTo>
                    <a:cubicBezTo>
                      <a:pt x="441" y="37"/>
                      <a:pt x="410" y="27"/>
                      <a:pt x="380" y="19"/>
                    </a:cubicBezTo>
                    <a:cubicBezTo>
                      <a:pt x="361" y="14"/>
                      <a:pt x="342" y="10"/>
                      <a:pt x="323" y="7"/>
                    </a:cubicBezTo>
                    <a:lnTo>
                      <a:pt x="323" y="7"/>
                    </a:lnTo>
                    <a:cubicBezTo>
                      <a:pt x="297" y="3"/>
                      <a:pt x="271" y="0"/>
                      <a:pt x="245" y="0"/>
                    </a:cubicBezTo>
                    <a:cubicBezTo>
                      <a:pt x="192" y="0"/>
                      <a:pt x="139" y="9"/>
                      <a:pt x="89" y="26"/>
                    </a:cubicBezTo>
                    <a:cubicBezTo>
                      <a:pt x="60" y="36"/>
                      <a:pt x="30" y="50"/>
                      <a:pt x="14" y="75"/>
                    </a:cubicBezTo>
                    <a:cubicBezTo>
                      <a:pt x="-15" y="119"/>
                      <a:pt x="7" y="181"/>
                      <a:pt x="48" y="213"/>
                    </a:cubicBezTo>
                    <a:cubicBezTo>
                      <a:pt x="89" y="244"/>
                      <a:pt x="143" y="253"/>
                      <a:pt x="194" y="258"/>
                    </a:cubicBezTo>
                    <a:lnTo>
                      <a:pt x="194" y="258"/>
                    </a:lnTo>
                    <a:cubicBezTo>
                      <a:pt x="224" y="261"/>
                      <a:pt x="255" y="262"/>
                      <a:pt x="285" y="262"/>
                    </a:cubicBezTo>
                    <a:cubicBezTo>
                      <a:pt x="316" y="262"/>
                      <a:pt x="348" y="261"/>
                      <a:pt x="380" y="2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6"/>
              <p:cNvSpPr/>
              <p:nvPr/>
            </p:nvSpPr>
            <p:spPr>
              <a:xfrm>
                <a:off x="3589870" y="1112571"/>
                <a:ext cx="365446" cy="245461"/>
              </a:xfrm>
              <a:custGeom>
                <a:rect b="b" l="l" r="r" t="t"/>
                <a:pathLst>
                  <a:path extrusionOk="0" h="472" w="697">
                    <a:moveTo>
                      <a:pt x="147" y="279"/>
                    </a:moveTo>
                    <a:lnTo>
                      <a:pt x="147" y="279"/>
                    </a:lnTo>
                    <a:cubicBezTo>
                      <a:pt x="154" y="283"/>
                      <a:pt x="161" y="288"/>
                      <a:pt x="168" y="292"/>
                    </a:cubicBezTo>
                    <a:cubicBezTo>
                      <a:pt x="213" y="317"/>
                      <a:pt x="259" y="339"/>
                      <a:pt x="308" y="357"/>
                    </a:cubicBezTo>
                    <a:cubicBezTo>
                      <a:pt x="408" y="395"/>
                      <a:pt x="513" y="423"/>
                      <a:pt x="610" y="472"/>
                    </a:cubicBezTo>
                    <a:lnTo>
                      <a:pt x="610" y="472"/>
                    </a:lnTo>
                    <a:cubicBezTo>
                      <a:pt x="631" y="444"/>
                      <a:pt x="658" y="422"/>
                      <a:pt x="688" y="404"/>
                    </a:cubicBezTo>
                    <a:cubicBezTo>
                      <a:pt x="691" y="402"/>
                      <a:pt x="694" y="401"/>
                      <a:pt x="697" y="399"/>
                    </a:cubicBezTo>
                    <a:cubicBezTo>
                      <a:pt x="608" y="317"/>
                      <a:pt x="529" y="222"/>
                      <a:pt x="433" y="147"/>
                    </a:cubicBezTo>
                    <a:lnTo>
                      <a:pt x="433" y="147"/>
                    </a:lnTo>
                    <a:cubicBezTo>
                      <a:pt x="405" y="126"/>
                      <a:pt x="375" y="107"/>
                      <a:pt x="345" y="89"/>
                    </a:cubicBezTo>
                    <a:cubicBezTo>
                      <a:pt x="333" y="82"/>
                      <a:pt x="320" y="75"/>
                      <a:pt x="308" y="69"/>
                    </a:cubicBezTo>
                    <a:lnTo>
                      <a:pt x="308" y="69"/>
                    </a:lnTo>
                    <a:cubicBezTo>
                      <a:pt x="248" y="38"/>
                      <a:pt x="184" y="16"/>
                      <a:pt x="118" y="4"/>
                    </a:cubicBezTo>
                    <a:cubicBezTo>
                      <a:pt x="87" y="-1"/>
                      <a:pt x="52" y="-3"/>
                      <a:pt x="27" y="17"/>
                    </a:cubicBezTo>
                    <a:cubicBezTo>
                      <a:pt x="1" y="37"/>
                      <a:pt x="-4" y="76"/>
                      <a:pt x="3" y="109"/>
                    </a:cubicBezTo>
                    <a:cubicBezTo>
                      <a:pt x="18" y="184"/>
                      <a:pt x="82" y="238"/>
                      <a:pt x="147" y="2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9" name="Google Shape;399;p36"/>
            <p:cNvGrpSpPr/>
            <p:nvPr/>
          </p:nvGrpSpPr>
          <p:grpSpPr>
            <a:xfrm>
              <a:off x="7774829" y="2346960"/>
              <a:ext cx="1195433" cy="1111670"/>
              <a:chOff x="7774829" y="2651760"/>
              <a:chExt cx="1195433" cy="1111670"/>
            </a:xfrm>
          </p:grpSpPr>
          <p:sp>
            <p:nvSpPr>
              <p:cNvPr id="400" name="Google Shape;400;p36"/>
              <p:cNvSpPr/>
              <p:nvPr/>
            </p:nvSpPr>
            <p:spPr>
              <a:xfrm>
                <a:off x="7774829" y="3426823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6"/>
              <p:cNvSpPr/>
              <p:nvPr/>
            </p:nvSpPr>
            <p:spPr>
              <a:xfrm>
                <a:off x="7927574" y="3582228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6"/>
              <p:cNvSpPr/>
              <p:nvPr/>
            </p:nvSpPr>
            <p:spPr>
              <a:xfrm>
                <a:off x="8021171" y="3434373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6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6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6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6"/>
              <p:cNvSpPr/>
              <p:nvPr/>
            </p:nvSpPr>
            <p:spPr>
              <a:xfrm>
                <a:off x="8635259" y="2804020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6"/>
              <p:cNvSpPr/>
              <p:nvPr/>
            </p:nvSpPr>
            <p:spPr>
              <a:xfrm>
                <a:off x="8828603" y="2651760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6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6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10" name="Google Shape;4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025" y="606950"/>
            <a:ext cx="3620201" cy="362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/>
          <p:nvPr>
            <p:ph type="title"/>
          </p:nvPr>
        </p:nvSpPr>
        <p:spPr>
          <a:xfrm>
            <a:off x="777200" y="517475"/>
            <a:ext cx="42606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vs. Hypothesis &amp; Abnormal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7"/>
          <p:cNvSpPr txBox="1"/>
          <p:nvPr>
            <p:ph idx="1" type="subTitle"/>
          </p:nvPr>
        </p:nvSpPr>
        <p:spPr>
          <a:xfrm>
            <a:off x="713225" y="3598300"/>
            <a:ext cx="60216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Abnormal Cases: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Neutral input: fallback “How can I help you today?”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Sarcasm / slang: low confidence → generic empathy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17" name="Google Shape;417;p37"/>
          <p:cNvGraphicFramePr/>
          <p:nvPr/>
        </p:nvGraphicFramePr>
        <p:xfrm>
          <a:off x="825000" y="198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{AA1F3878-F01C-4660-B93F-474C4254A83D}</a:tableStyleId>
              </a:tblPr>
              <a:tblGrid>
                <a:gridCol w="1877800"/>
                <a:gridCol w="1877800"/>
                <a:gridCol w="1877800"/>
              </a:tblGrid>
              <a:tr h="29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Metric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Baseline Static App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Our AI Assistant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Repeat Engagement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40%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70%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Avg Session Duration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2 min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5 min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User Satisfaction (5)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3.2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4.1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pic>
        <p:nvPicPr>
          <p:cNvPr id="423" name="Google Shape;4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286200"/>
            <a:ext cx="4233332" cy="19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275" y="3294500"/>
            <a:ext cx="3929200" cy="17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750" y="1286200"/>
            <a:ext cx="4250852" cy="1920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pic>
        <p:nvPicPr>
          <p:cNvPr id="431" name="Google Shape;4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50" y="2020450"/>
            <a:ext cx="4701676" cy="180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576" y="2019300"/>
            <a:ext cx="3997072" cy="18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pic>
        <p:nvPicPr>
          <p:cNvPr id="438" name="Google Shape;4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25" y="1877650"/>
            <a:ext cx="4689152" cy="17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477" y="1851950"/>
            <a:ext cx="3985124" cy="179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/>
          <p:nvPr>
            <p:ph type="title"/>
          </p:nvPr>
        </p:nvSpPr>
        <p:spPr>
          <a:xfrm>
            <a:off x="916400" y="810325"/>
            <a:ext cx="46989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Regression &amp;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1"/>
          <p:cNvSpPr txBox="1"/>
          <p:nvPr>
            <p:ph idx="1" type="subTitle"/>
          </p:nvPr>
        </p:nvSpPr>
        <p:spPr>
          <a:xfrm>
            <a:off x="944300" y="2321375"/>
            <a:ext cx="47268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Regression Analysis: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(confidence vs. satisfaction): R² = 0.62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fit: satisfaction ≈ 0.8 × confidence + 1.2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Discussion: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Strengths: modular microservices, low latency, high UX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English‑only; no voice/visual modalities; no clinical oversight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41"/>
          <p:cNvGrpSpPr/>
          <p:nvPr/>
        </p:nvGrpSpPr>
        <p:grpSpPr>
          <a:xfrm>
            <a:off x="5737924" y="182880"/>
            <a:ext cx="3406075" cy="4960608"/>
            <a:chOff x="5737924" y="182880"/>
            <a:chExt cx="3406075" cy="4960608"/>
          </a:xfrm>
        </p:grpSpPr>
        <p:pic>
          <p:nvPicPr>
            <p:cNvPr id="447" name="Google Shape;447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37924" y="182880"/>
              <a:ext cx="3045076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41"/>
            <p:cNvPicPr preferRelativeResize="0"/>
            <p:nvPr/>
          </p:nvPicPr>
          <p:blipFill rotWithShape="1">
            <a:blip r:embed="rId4">
              <a:alphaModFix/>
            </a:blip>
            <a:srcRect b="5997" l="0" r="24919" t="0"/>
            <a:stretch/>
          </p:blipFill>
          <p:spPr>
            <a:xfrm>
              <a:off x="6858000" y="2281415"/>
              <a:ext cx="2285999" cy="2862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9175" y="308353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0" name="Google Shape;450;p41"/>
          <p:cNvGrpSpPr/>
          <p:nvPr/>
        </p:nvGrpSpPr>
        <p:grpSpPr>
          <a:xfrm>
            <a:off x="6099175" y="539500"/>
            <a:ext cx="2871086" cy="4174197"/>
            <a:chOff x="6099175" y="539500"/>
            <a:chExt cx="2871086" cy="4174197"/>
          </a:xfrm>
        </p:grpSpPr>
        <p:sp>
          <p:nvSpPr>
            <p:cNvPr id="451" name="Google Shape;451;p41"/>
            <p:cNvSpPr/>
            <p:nvPr/>
          </p:nvSpPr>
          <p:spPr>
            <a:xfrm>
              <a:off x="7132320" y="539500"/>
              <a:ext cx="1828800" cy="1828799"/>
            </a:xfrm>
            <a:custGeom>
              <a:rect b="b" l="l" r="r" t="t"/>
              <a:pathLst>
                <a:path extrusionOk="0" h="1743" w="1742">
                  <a:moveTo>
                    <a:pt x="1727" y="980"/>
                  </a:moveTo>
                  <a:cubicBezTo>
                    <a:pt x="1711" y="963"/>
                    <a:pt x="1687" y="955"/>
                    <a:pt x="1665" y="949"/>
                  </a:cubicBezTo>
                  <a:lnTo>
                    <a:pt x="1665" y="949"/>
                  </a:lnTo>
                  <a:cubicBezTo>
                    <a:pt x="1544" y="915"/>
                    <a:pt x="1421" y="892"/>
                    <a:pt x="1297" y="879"/>
                  </a:cubicBezTo>
                  <a:cubicBezTo>
                    <a:pt x="1266" y="876"/>
                    <a:pt x="1225" y="868"/>
                    <a:pt x="1186" y="865"/>
                  </a:cubicBezTo>
                  <a:cubicBezTo>
                    <a:pt x="1185" y="851"/>
                    <a:pt x="1183" y="838"/>
                    <a:pt x="1181" y="825"/>
                  </a:cubicBezTo>
                  <a:lnTo>
                    <a:pt x="1181" y="825"/>
                  </a:lnTo>
                  <a:cubicBezTo>
                    <a:pt x="1321" y="820"/>
                    <a:pt x="1459" y="796"/>
                    <a:pt x="1592" y="753"/>
                  </a:cubicBezTo>
                  <a:cubicBezTo>
                    <a:pt x="1624" y="743"/>
                    <a:pt x="1655" y="732"/>
                    <a:pt x="1685" y="720"/>
                  </a:cubicBezTo>
                  <a:cubicBezTo>
                    <a:pt x="1704" y="713"/>
                    <a:pt x="1724" y="703"/>
                    <a:pt x="1730" y="684"/>
                  </a:cubicBezTo>
                  <a:cubicBezTo>
                    <a:pt x="1738" y="662"/>
                    <a:pt x="1721" y="638"/>
                    <a:pt x="1699" y="629"/>
                  </a:cubicBezTo>
                  <a:cubicBezTo>
                    <a:pt x="1677" y="620"/>
                    <a:pt x="1653" y="623"/>
                    <a:pt x="1630" y="626"/>
                  </a:cubicBezTo>
                  <a:lnTo>
                    <a:pt x="1630" y="626"/>
                  </a:lnTo>
                  <a:cubicBezTo>
                    <a:pt x="1506" y="643"/>
                    <a:pt x="1383" y="671"/>
                    <a:pt x="1264" y="709"/>
                  </a:cubicBezTo>
                  <a:cubicBezTo>
                    <a:pt x="1234" y="718"/>
                    <a:pt x="1193" y="727"/>
                    <a:pt x="1155" y="740"/>
                  </a:cubicBezTo>
                  <a:cubicBezTo>
                    <a:pt x="1153" y="736"/>
                    <a:pt x="1150" y="730"/>
                    <a:pt x="1148" y="726"/>
                  </a:cubicBezTo>
                  <a:cubicBezTo>
                    <a:pt x="1145" y="721"/>
                    <a:pt x="1144" y="719"/>
                    <a:pt x="1142" y="715"/>
                  </a:cubicBezTo>
                  <a:lnTo>
                    <a:pt x="1142" y="715"/>
                  </a:lnTo>
                  <a:cubicBezTo>
                    <a:pt x="1196" y="692"/>
                    <a:pt x="1248" y="665"/>
                    <a:pt x="1299" y="636"/>
                  </a:cubicBezTo>
                  <a:cubicBezTo>
                    <a:pt x="1398" y="579"/>
                    <a:pt x="1490" y="511"/>
                    <a:pt x="1573" y="433"/>
                  </a:cubicBezTo>
                  <a:cubicBezTo>
                    <a:pt x="1588" y="420"/>
                    <a:pt x="1603" y="403"/>
                    <a:pt x="1602" y="384"/>
                  </a:cubicBezTo>
                  <a:cubicBezTo>
                    <a:pt x="1601" y="360"/>
                    <a:pt x="1576" y="343"/>
                    <a:pt x="1553" y="343"/>
                  </a:cubicBezTo>
                  <a:cubicBezTo>
                    <a:pt x="1530" y="342"/>
                    <a:pt x="1508" y="354"/>
                    <a:pt x="1487" y="366"/>
                  </a:cubicBezTo>
                  <a:lnTo>
                    <a:pt x="1487" y="366"/>
                  </a:lnTo>
                  <a:cubicBezTo>
                    <a:pt x="1479" y="370"/>
                    <a:pt x="1471" y="375"/>
                    <a:pt x="1463" y="380"/>
                  </a:cubicBezTo>
                  <a:cubicBezTo>
                    <a:pt x="1363" y="438"/>
                    <a:pt x="1267" y="503"/>
                    <a:pt x="1177" y="577"/>
                  </a:cubicBezTo>
                  <a:cubicBezTo>
                    <a:pt x="1153" y="596"/>
                    <a:pt x="1118" y="620"/>
                    <a:pt x="1088" y="645"/>
                  </a:cubicBezTo>
                  <a:lnTo>
                    <a:pt x="1088" y="645"/>
                  </a:lnTo>
                  <a:cubicBezTo>
                    <a:pt x="1078" y="636"/>
                    <a:pt x="1068" y="627"/>
                    <a:pt x="1057" y="619"/>
                  </a:cubicBezTo>
                  <a:lnTo>
                    <a:pt x="1057" y="619"/>
                  </a:lnTo>
                  <a:cubicBezTo>
                    <a:pt x="1136" y="535"/>
                    <a:pt x="1205" y="441"/>
                    <a:pt x="1263" y="342"/>
                  </a:cubicBezTo>
                  <a:cubicBezTo>
                    <a:pt x="1291" y="292"/>
                    <a:pt x="1318" y="242"/>
                    <a:pt x="1340" y="189"/>
                  </a:cubicBezTo>
                  <a:cubicBezTo>
                    <a:pt x="1348" y="171"/>
                    <a:pt x="1355" y="150"/>
                    <a:pt x="1347" y="132"/>
                  </a:cubicBezTo>
                  <a:cubicBezTo>
                    <a:pt x="1336" y="111"/>
                    <a:pt x="1307" y="106"/>
                    <a:pt x="1286" y="115"/>
                  </a:cubicBezTo>
                  <a:cubicBezTo>
                    <a:pt x="1265" y="124"/>
                    <a:pt x="1249" y="143"/>
                    <a:pt x="1235" y="162"/>
                  </a:cubicBezTo>
                  <a:lnTo>
                    <a:pt x="1235" y="162"/>
                  </a:lnTo>
                  <a:cubicBezTo>
                    <a:pt x="1180" y="234"/>
                    <a:pt x="1130" y="309"/>
                    <a:pt x="1085" y="387"/>
                  </a:cubicBezTo>
                  <a:cubicBezTo>
                    <a:pt x="1067" y="418"/>
                    <a:pt x="1051" y="448"/>
                    <a:pt x="1035" y="479"/>
                  </a:cubicBezTo>
                  <a:cubicBezTo>
                    <a:pt x="1021" y="506"/>
                    <a:pt x="998" y="542"/>
                    <a:pt x="980" y="577"/>
                  </a:cubicBezTo>
                  <a:cubicBezTo>
                    <a:pt x="972" y="574"/>
                    <a:pt x="962" y="571"/>
                    <a:pt x="953" y="569"/>
                  </a:cubicBezTo>
                  <a:lnTo>
                    <a:pt x="953" y="569"/>
                  </a:lnTo>
                  <a:cubicBezTo>
                    <a:pt x="1017" y="408"/>
                    <a:pt x="1053" y="238"/>
                    <a:pt x="1059" y="65"/>
                  </a:cubicBezTo>
                  <a:cubicBezTo>
                    <a:pt x="1060" y="45"/>
                    <a:pt x="1059" y="23"/>
                    <a:pt x="1044" y="9"/>
                  </a:cubicBezTo>
                  <a:cubicBezTo>
                    <a:pt x="1027" y="-6"/>
                    <a:pt x="998" y="0"/>
                    <a:pt x="981" y="16"/>
                  </a:cubicBezTo>
                  <a:cubicBezTo>
                    <a:pt x="964" y="32"/>
                    <a:pt x="957" y="56"/>
                    <a:pt x="950" y="78"/>
                  </a:cubicBezTo>
                  <a:lnTo>
                    <a:pt x="950" y="78"/>
                  </a:lnTo>
                  <a:cubicBezTo>
                    <a:pt x="917" y="199"/>
                    <a:pt x="893" y="322"/>
                    <a:pt x="881" y="446"/>
                  </a:cubicBezTo>
                  <a:cubicBezTo>
                    <a:pt x="877" y="478"/>
                    <a:pt x="869" y="521"/>
                    <a:pt x="866" y="561"/>
                  </a:cubicBezTo>
                  <a:cubicBezTo>
                    <a:pt x="859" y="561"/>
                    <a:pt x="852" y="562"/>
                    <a:pt x="846" y="563"/>
                  </a:cubicBezTo>
                  <a:lnTo>
                    <a:pt x="846" y="563"/>
                  </a:lnTo>
                  <a:cubicBezTo>
                    <a:pt x="829" y="388"/>
                    <a:pt x="782" y="217"/>
                    <a:pt x="707" y="58"/>
                  </a:cubicBezTo>
                  <a:cubicBezTo>
                    <a:pt x="698" y="41"/>
                    <a:pt x="688" y="21"/>
                    <a:pt x="669" y="16"/>
                  </a:cubicBezTo>
                  <a:cubicBezTo>
                    <a:pt x="646" y="10"/>
                    <a:pt x="622" y="29"/>
                    <a:pt x="615" y="51"/>
                  </a:cubicBezTo>
                  <a:cubicBezTo>
                    <a:pt x="607" y="73"/>
                    <a:pt x="612" y="97"/>
                    <a:pt x="617" y="120"/>
                  </a:cubicBezTo>
                  <a:lnTo>
                    <a:pt x="617" y="120"/>
                  </a:lnTo>
                  <a:cubicBezTo>
                    <a:pt x="642" y="243"/>
                    <a:pt x="678" y="363"/>
                    <a:pt x="724" y="479"/>
                  </a:cubicBezTo>
                  <a:cubicBezTo>
                    <a:pt x="735" y="508"/>
                    <a:pt x="747" y="550"/>
                    <a:pt x="763" y="587"/>
                  </a:cubicBezTo>
                  <a:cubicBezTo>
                    <a:pt x="754" y="591"/>
                    <a:pt x="746" y="595"/>
                    <a:pt x="738" y="600"/>
                  </a:cubicBezTo>
                  <a:lnTo>
                    <a:pt x="738" y="600"/>
                  </a:lnTo>
                  <a:cubicBezTo>
                    <a:pt x="725" y="573"/>
                    <a:pt x="710" y="546"/>
                    <a:pt x="695" y="520"/>
                  </a:cubicBezTo>
                  <a:cubicBezTo>
                    <a:pt x="621" y="392"/>
                    <a:pt x="529" y="276"/>
                    <a:pt x="422" y="175"/>
                  </a:cubicBezTo>
                  <a:cubicBezTo>
                    <a:pt x="407" y="162"/>
                    <a:pt x="390" y="148"/>
                    <a:pt x="370" y="150"/>
                  </a:cubicBezTo>
                  <a:cubicBezTo>
                    <a:pt x="347" y="153"/>
                    <a:pt x="331" y="179"/>
                    <a:pt x="333" y="202"/>
                  </a:cubicBezTo>
                  <a:cubicBezTo>
                    <a:pt x="334" y="225"/>
                    <a:pt x="347" y="246"/>
                    <a:pt x="360" y="266"/>
                  </a:cubicBezTo>
                  <a:lnTo>
                    <a:pt x="360" y="266"/>
                  </a:lnTo>
                  <a:cubicBezTo>
                    <a:pt x="428" y="371"/>
                    <a:pt x="506" y="470"/>
                    <a:pt x="591" y="561"/>
                  </a:cubicBezTo>
                  <a:cubicBezTo>
                    <a:pt x="613" y="585"/>
                    <a:pt x="641" y="622"/>
                    <a:pt x="671" y="652"/>
                  </a:cubicBezTo>
                  <a:lnTo>
                    <a:pt x="671" y="652"/>
                  </a:lnTo>
                  <a:cubicBezTo>
                    <a:pt x="662" y="661"/>
                    <a:pt x="654" y="671"/>
                    <a:pt x="646" y="681"/>
                  </a:cubicBezTo>
                  <a:lnTo>
                    <a:pt x="646" y="681"/>
                  </a:lnTo>
                  <a:cubicBezTo>
                    <a:pt x="578" y="624"/>
                    <a:pt x="506" y="572"/>
                    <a:pt x="429" y="528"/>
                  </a:cubicBezTo>
                  <a:cubicBezTo>
                    <a:pt x="350" y="482"/>
                    <a:pt x="267" y="445"/>
                    <a:pt x="181" y="414"/>
                  </a:cubicBezTo>
                  <a:cubicBezTo>
                    <a:pt x="162" y="407"/>
                    <a:pt x="141" y="401"/>
                    <a:pt x="124" y="411"/>
                  </a:cubicBezTo>
                  <a:cubicBezTo>
                    <a:pt x="104" y="423"/>
                    <a:pt x="100" y="453"/>
                    <a:pt x="111" y="474"/>
                  </a:cubicBezTo>
                  <a:cubicBezTo>
                    <a:pt x="121" y="494"/>
                    <a:pt x="141" y="508"/>
                    <a:pt x="161" y="521"/>
                  </a:cubicBezTo>
                  <a:lnTo>
                    <a:pt x="161" y="521"/>
                  </a:lnTo>
                  <a:cubicBezTo>
                    <a:pt x="196" y="545"/>
                    <a:pt x="232" y="567"/>
                    <a:pt x="269" y="588"/>
                  </a:cubicBezTo>
                  <a:cubicBezTo>
                    <a:pt x="341" y="629"/>
                    <a:pt x="415" y="667"/>
                    <a:pt x="491" y="700"/>
                  </a:cubicBezTo>
                  <a:cubicBezTo>
                    <a:pt x="522" y="713"/>
                    <a:pt x="565" y="737"/>
                    <a:pt x="605" y="752"/>
                  </a:cubicBezTo>
                  <a:lnTo>
                    <a:pt x="605" y="753"/>
                  </a:lnTo>
                  <a:lnTo>
                    <a:pt x="514" y="753"/>
                  </a:lnTo>
                  <a:lnTo>
                    <a:pt x="514" y="753"/>
                  </a:lnTo>
                  <a:cubicBezTo>
                    <a:pt x="382" y="716"/>
                    <a:pt x="247" y="698"/>
                    <a:pt x="111" y="698"/>
                  </a:cubicBezTo>
                  <a:cubicBezTo>
                    <a:pt x="94" y="698"/>
                    <a:pt x="78" y="698"/>
                    <a:pt x="62" y="699"/>
                  </a:cubicBezTo>
                  <a:cubicBezTo>
                    <a:pt x="42" y="699"/>
                    <a:pt x="20" y="701"/>
                    <a:pt x="8" y="717"/>
                  </a:cubicBezTo>
                  <a:lnTo>
                    <a:pt x="8" y="717"/>
                  </a:lnTo>
                  <a:cubicBezTo>
                    <a:pt x="7" y="718"/>
                    <a:pt x="6" y="719"/>
                    <a:pt x="5" y="720"/>
                  </a:cubicBezTo>
                  <a:cubicBezTo>
                    <a:pt x="2" y="726"/>
                    <a:pt x="0" y="733"/>
                    <a:pt x="0" y="740"/>
                  </a:cubicBezTo>
                  <a:cubicBezTo>
                    <a:pt x="0" y="745"/>
                    <a:pt x="1" y="749"/>
                    <a:pt x="2" y="753"/>
                  </a:cubicBezTo>
                  <a:lnTo>
                    <a:pt x="2" y="753"/>
                  </a:lnTo>
                  <a:cubicBezTo>
                    <a:pt x="3" y="758"/>
                    <a:pt x="5" y="762"/>
                    <a:pt x="8" y="766"/>
                  </a:cubicBezTo>
                  <a:cubicBezTo>
                    <a:pt x="11" y="771"/>
                    <a:pt x="14" y="776"/>
                    <a:pt x="18" y="780"/>
                  </a:cubicBezTo>
                  <a:cubicBezTo>
                    <a:pt x="36" y="795"/>
                    <a:pt x="60" y="801"/>
                    <a:pt x="82" y="806"/>
                  </a:cubicBezTo>
                  <a:lnTo>
                    <a:pt x="82" y="806"/>
                  </a:lnTo>
                  <a:cubicBezTo>
                    <a:pt x="205" y="832"/>
                    <a:pt x="329" y="847"/>
                    <a:pt x="455" y="851"/>
                  </a:cubicBezTo>
                  <a:cubicBezTo>
                    <a:pt x="489" y="852"/>
                    <a:pt x="540" y="859"/>
                    <a:pt x="584" y="858"/>
                  </a:cubicBezTo>
                  <a:lnTo>
                    <a:pt x="584" y="858"/>
                  </a:lnTo>
                  <a:cubicBezTo>
                    <a:pt x="584" y="859"/>
                    <a:pt x="584" y="860"/>
                    <a:pt x="584" y="861"/>
                  </a:cubicBezTo>
                  <a:cubicBezTo>
                    <a:pt x="584" y="873"/>
                    <a:pt x="585" y="884"/>
                    <a:pt x="586" y="896"/>
                  </a:cubicBezTo>
                  <a:lnTo>
                    <a:pt x="586" y="896"/>
                  </a:lnTo>
                  <a:cubicBezTo>
                    <a:pt x="404" y="910"/>
                    <a:pt x="226" y="958"/>
                    <a:pt x="61" y="1037"/>
                  </a:cubicBezTo>
                  <a:cubicBezTo>
                    <a:pt x="43" y="1046"/>
                    <a:pt x="23" y="1056"/>
                    <a:pt x="18" y="1075"/>
                  </a:cubicBezTo>
                  <a:cubicBezTo>
                    <a:pt x="12" y="1098"/>
                    <a:pt x="31" y="1120"/>
                    <a:pt x="53" y="1128"/>
                  </a:cubicBezTo>
                  <a:cubicBezTo>
                    <a:pt x="75" y="1135"/>
                    <a:pt x="99" y="1132"/>
                    <a:pt x="122" y="1127"/>
                  </a:cubicBezTo>
                  <a:lnTo>
                    <a:pt x="122" y="1127"/>
                  </a:lnTo>
                  <a:cubicBezTo>
                    <a:pt x="245" y="1102"/>
                    <a:pt x="365" y="1066"/>
                    <a:pt x="481" y="1020"/>
                  </a:cubicBezTo>
                  <a:cubicBezTo>
                    <a:pt x="515" y="1007"/>
                    <a:pt x="565" y="993"/>
                    <a:pt x="605" y="974"/>
                  </a:cubicBezTo>
                  <a:cubicBezTo>
                    <a:pt x="608" y="982"/>
                    <a:pt x="612" y="990"/>
                    <a:pt x="616" y="998"/>
                  </a:cubicBezTo>
                  <a:lnTo>
                    <a:pt x="616" y="998"/>
                  </a:lnTo>
                  <a:cubicBezTo>
                    <a:pt x="584" y="1014"/>
                    <a:pt x="553" y="1031"/>
                    <a:pt x="523" y="1048"/>
                  </a:cubicBezTo>
                  <a:cubicBezTo>
                    <a:pt x="395" y="1122"/>
                    <a:pt x="278" y="1214"/>
                    <a:pt x="177" y="1322"/>
                  </a:cubicBezTo>
                  <a:cubicBezTo>
                    <a:pt x="164" y="1337"/>
                    <a:pt x="150" y="1354"/>
                    <a:pt x="152" y="1374"/>
                  </a:cubicBezTo>
                  <a:cubicBezTo>
                    <a:pt x="155" y="1397"/>
                    <a:pt x="181" y="1411"/>
                    <a:pt x="204" y="1410"/>
                  </a:cubicBezTo>
                  <a:cubicBezTo>
                    <a:pt x="227" y="1408"/>
                    <a:pt x="248" y="1396"/>
                    <a:pt x="268" y="1384"/>
                  </a:cubicBezTo>
                  <a:lnTo>
                    <a:pt x="268" y="1384"/>
                  </a:lnTo>
                  <a:cubicBezTo>
                    <a:pt x="373" y="1315"/>
                    <a:pt x="471" y="1238"/>
                    <a:pt x="563" y="1153"/>
                  </a:cubicBezTo>
                  <a:cubicBezTo>
                    <a:pt x="589" y="1128"/>
                    <a:pt x="630" y="1097"/>
                    <a:pt x="660" y="1065"/>
                  </a:cubicBezTo>
                  <a:lnTo>
                    <a:pt x="660" y="1065"/>
                  </a:lnTo>
                  <a:cubicBezTo>
                    <a:pt x="667" y="1073"/>
                    <a:pt x="675" y="1081"/>
                    <a:pt x="683" y="1088"/>
                  </a:cubicBezTo>
                  <a:cubicBezTo>
                    <a:pt x="684" y="1090"/>
                    <a:pt x="686" y="1091"/>
                    <a:pt x="687" y="1092"/>
                  </a:cubicBezTo>
                  <a:lnTo>
                    <a:pt x="687" y="1092"/>
                  </a:lnTo>
                  <a:cubicBezTo>
                    <a:pt x="628" y="1161"/>
                    <a:pt x="576" y="1236"/>
                    <a:pt x="530" y="1315"/>
                  </a:cubicBezTo>
                  <a:cubicBezTo>
                    <a:pt x="484" y="1394"/>
                    <a:pt x="446" y="1477"/>
                    <a:pt x="416" y="1563"/>
                  </a:cubicBezTo>
                  <a:cubicBezTo>
                    <a:pt x="409" y="1581"/>
                    <a:pt x="403" y="1603"/>
                    <a:pt x="413" y="1620"/>
                  </a:cubicBezTo>
                  <a:cubicBezTo>
                    <a:pt x="425" y="1640"/>
                    <a:pt x="454" y="1643"/>
                    <a:pt x="475" y="1633"/>
                  </a:cubicBezTo>
                  <a:cubicBezTo>
                    <a:pt x="496" y="1622"/>
                    <a:pt x="510" y="1602"/>
                    <a:pt x="523" y="1583"/>
                  </a:cubicBezTo>
                  <a:lnTo>
                    <a:pt x="523" y="1583"/>
                  </a:lnTo>
                  <a:cubicBezTo>
                    <a:pt x="546" y="1547"/>
                    <a:pt x="569" y="1511"/>
                    <a:pt x="590" y="1475"/>
                  </a:cubicBezTo>
                  <a:cubicBezTo>
                    <a:pt x="631" y="1403"/>
                    <a:pt x="668" y="1329"/>
                    <a:pt x="701" y="1253"/>
                  </a:cubicBezTo>
                  <a:cubicBezTo>
                    <a:pt x="715" y="1221"/>
                    <a:pt x="739" y="1178"/>
                    <a:pt x="755" y="1137"/>
                  </a:cubicBezTo>
                  <a:cubicBezTo>
                    <a:pt x="763" y="1141"/>
                    <a:pt x="771" y="1145"/>
                    <a:pt x="780" y="1148"/>
                  </a:cubicBezTo>
                  <a:lnTo>
                    <a:pt x="780" y="1148"/>
                  </a:lnTo>
                  <a:cubicBezTo>
                    <a:pt x="727" y="1304"/>
                    <a:pt x="699" y="1468"/>
                    <a:pt x="699" y="1633"/>
                  </a:cubicBezTo>
                  <a:cubicBezTo>
                    <a:pt x="699" y="1649"/>
                    <a:pt x="700" y="1665"/>
                    <a:pt x="700" y="1682"/>
                  </a:cubicBezTo>
                  <a:cubicBezTo>
                    <a:pt x="701" y="1702"/>
                    <a:pt x="703" y="1724"/>
                    <a:pt x="719" y="1736"/>
                  </a:cubicBezTo>
                  <a:cubicBezTo>
                    <a:pt x="737" y="1751"/>
                    <a:pt x="765" y="1742"/>
                    <a:pt x="781" y="1725"/>
                  </a:cubicBezTo>
                  <a:cubicBezTo>
                    <a:pt x="796" y="1707"/>
                    <a:pt x="803" y="1684"/>
                    <a:pt x="807" y="1661"/>
                  </a:cubicBezTo>
                  <a:lnTo>
                    <a:pt x="807" y="1661"/>
                  </a:lnTo>
                  <a:cubicBezTo>
                    <a:pt x="833" y="1539"/>
                    <a:pt x="848" y="1414"/>
                    <a:pt x="853" y="1289"/>
                  </a:cubicBezTo>
                  <a:cubicBezTo>
                    <a:pt x="854" y="1257"/>
                    <a:pt x="860" y="1212"/>
                    <a:pt x="860" y="1170"/>
                  </a:cubicBezTo>
                  <a:lnTo>
                    <a:pt x="860" y="1170"/>
                  </a:lnTo>
                  <a:cubicBezTo>
                    <a:pt x="880" y="1174"/>
                    <a:pt x="899" y="1175"/>
                    <a:pt x="919" y="1175"/>
                  </a:cubicBezTo>
                  <a:lnTo>
                    <a:pt x="919" y="1175"/>
                  </a:lnTo>
                  <a:cubicBezTo>
                    <a:pt x="924" y="1350"/>
                    <a:pt x="960" y="1522"/>
                    <a:pt x="1024" y="1684"/>
                  </a:cubicBezTo>
                  <a:cubicBezTo>
                    <a:pt x="1031" y="1703"/>
                    <a:pt x="1041" y="1723"/>
                    <a:pt x="1059" y="1729"/>
                  </a:cubicBezTo>
                  <a:cubicBezTo>
                    <a:pt x="1081" y="1737"/>
                    <a:pt x="1106" y="1719"/>
                    <a:pt x="1115" y="1698"/>
                  </a:cubicBezTo>
                  <a:cubicBezTo>
                    <a:pt x="1124" y="1676"/>
                    <a:pt x="1121" y="1652"/>
                    <a:pt x="1118" y="1629"/>
                  </a:cubicBezTo>
                  <a:lnTo>
                    <a:pt x="1118" y="1629"/>
                  </a:lnTo>
                  <a:cubicBezTo>
                    <a:pt x="1101" y="1505"/>
                    <a:pt x="1073" y="1382"/>
                    <a:pt x="1035" y="1263"/>
                  </a:cubicBezTo>
                  <a:cubicBezTo>
                    <a:pt x="1026" y="1236"/>
                    <a:pt x="1018" y="1199"/>
                    <a:pt x="1007" y="1165"/>
                  </a:cubicBezTo>
                  <a:lnTo>
                    <a:pt x="1007" y="1165"/>
                  </a:lnTo>
                  <a:cubicBezTo>
                    <a:pt x="1016" y="1162"/>
                    <a:pt x="1026" y="1160"/>
                    <a:pt x="1035" y="1156"/>
                  </a:cubicBezTo>
                  <a:lnTo>
                    <a:pt x="1035" y="1156"/>
                  </a:lnTo>
                  <a:cubicBezTo>
                    <a:pt x="1057" y="1205"/>
                    <a:pt x="1081" y="1252"/>
                    <a:pt x="1107" y="1298"/>
                  </a:cubicBezTo>
                  <a:cubicBezTo>
                    <a:pt x="1164" y="1397"/>
                    <a:pt x="1233" y="1489"/>
                    <a:pt x="1311" y="1573"/>
                  </a:cubicBezTo>
                  <a:cubicBezTo>
                    <a:pt x="1324" y="1587"/>
                    <a:pt x="1340" y="1602"/>
                    <a:pt x="1360" y="1601"/>
                  </a:cubicBezTo>
                  <a:cubicBezTo>
                    <a:pt x="1383" y="1600"/>
                    <a:pt x="1399" y="1575"/>
                    <a:pt x="1400" y="1552"/>
                  </a:cubicBezTo>
                  <a:cubicBezTo>
                    <a:pt x="1400" y="1529"/>
                    <a:pt x="1389" y="1507"/>
                    <a:pt x="1378" y="1487"/>
                  </a:cubicBezTo>
                  <a:lnTo>
                    <a:pt x="1378" y="1487"/>
                  </a:lnTo>
                  <a:cubicBezTo>
                    <a:pt x="1373" y="1479"/>
                    <a:pt x="1369" y="1470"/>
                    <a:pt x="1364" y="1462"/>
                  </a:cubicBezTo>
                  <a:cubicBezTo>
                    <a:pt x="1306" y="1362"/>
                    <a:pt x="1240" y="1267"/>
                    <a:pt x="1167" y="1177"/>
                  </a:cubicBezTo>
                  <a:cubicBezTo>
                    <a:pt x="1151" y="1158"/>
                    <a:pt x="1133" y="1131"/>
                    <a:pt x="1113" y="1106"/>
                  </a:cubicBezTo>
                  <a:lnTo>
                    <a:pt x="1113" y="1106"/>
                  </a:lnTo>
                  <a:cubicBezTo>
                    <a:pt x="1123" y="1095"/>
                    <a:pt x="1132" y="1084"/>
                    <a:pt x="1140" y="1072"/>
                  </a:cubicBezTo>
                  <a:lnTo>
                    <a:pt x="1140" y="1072"/>
                  </a:lnTo>
                  <a:cubicBezTo>
                    <a:pt x="1220" y="1144"/>
                    <a:pt x="1307" y="1208"/>
                    <a:pt x="1399" y="1261"/>
                  </a:cubicBezTo>
                  <a:cubicBezTo>
                    <a:pt x="1450" y="1290"/>
                    <a:pt x="1501" y="1316"/>
                    <a:pt x="1554" y="1339"/>
                  </a:cubicBezTo>
                  <a:cubicBezTo>
                    <a:pt x="1572" y="1347"/>
                    <a:pt x="1594" y="1355"/>
                    <a:pt x="1611" y="1346"/>
                  </a:cubicBezTo>
                  <a:cubicBezTo>
                    <a:pt x="1632" y="1336"/>
                    <a:pt x="1637" y="1306"/>
                    <a:pt x="1629" y="1285"/>
                  </a:cubicBezTo>
                  <a:cubicBezTo>
                    <a:pt x="1620" y="1263"/>
                    <a:pt x="1600" y="1248"/>
                    <a:pt x="1582" y="1234"/>
                  </a:cubicBezTo>
                  <a:lnTo>
                    <a:pt x="1582" y="1234"/>
                  </a:lnTo>
                  <a:cubicBezTo>
                    <a:pt x="1509" y="1179"/>
                    <a:pt x="1434" y="1129"/>
                    <a:pt x="1355" y="1083"/>
                  </a:cubicBezTo>
                  <a:cubicBezTo>
                    <a:pt x="1325" y="1066"/>
                    <a:pt x="1295" y="1050"/>
                    <a:pt x="1265" y="1034"/>
                  </a:cubicBezTo>
                  <a:cubicBezTo>
                    <a:pt x="1240" y="1021"/>
                    <a:pt x="1209" y="1001"/>
                    <a:pt x="1178" y="985"/>
                  </a:cubicBezTo>
                  <a:cubicBezTo>
                    <a:pt x="1180" y="975"/>
                    <a:pt x="1182" y="966"/>
                    <a:pt x="1183" y="956"/>
                  </a:cubicBezTo>
                  <a:lnTo>
                    <a:pt x="1183" y="956"/>
                  </a:lnTo>
                  <a:cubicBezTo>
                    <a:pt x="1341" y="1017"/>
                    <a:pt x="1509" y="1052"/>
                    <a:pt x="1678" y="1058"/>
                  </a:cubicBezTo>
                  <a:cubicBezTo>
                    <a:pt x="1698" y="1059"/>
                    <a:pt x="1720" y="1058"/>
                    <a:pt x="1733" y="1043"/>
                  </a:cubicBezTo>
                  <a:cubicBezTo>
                    <a:pt x="1749" y="1026"/>
                    <a:pt x="1743" y="996"/>
                    <a:pt x="1727" y="9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6099175" y="1577836"/>
              <a:ext cx="1828799" cy="1987828"/>
            </a:xfrm>
            <a:custGeom>
              <a:rect b="b" l="l" r="r" t="t"/>
              <a:pathLst>
                <a:path extrusionOk="0" h="1897" w="1743">
                  <a:moveTo>
                    <a:pt x="1687" y="1059"/>
                  </a:moveTo>
                  <a:cubicBezTo>
                    <a:pt x="1645" y="1025"/>
                    <a:pt x="1589" y="1009"/>
                    <a:pt x="1534" y="1003"/>
                  </a:cubicBezTo>
                  <a:cubicBezTo>
                    <a:pt x="1585" y="977"/>
                    <a:pt x="1653" y="970"/>
                    <a:pt x="1683" y="922"/>
                  </a:cubicBezTo>
                  <a:cubicBezTo>
                    <a:pt x="1702" y="892"/>
                    <a:pt x="1699" y="852"/>
                    <a:pt x="1681" y="821"/>
                  </a:cubicBezTo>
                  <a:cubicBezTo>
                    <a:pt x="1593" y="666"/>
                    <a:pt x="1367" y="727"/>
                    <a:pt x="1237" y="781"/>
                  </a:cubicBezTo>
                  <a:cubicBezTo>
                    <a:pt x="1326" y="714"/>
                    <a:pt x="1416" y="647"/>
                    <a:pt x="1490" y="565"/>
                  </a:cubicBezTo>
                  <a:cubicBezTo>
                    <a:pt x="1515" y="537"/>
                    <a:pt x="1540" y="506"/>
                    <a:pt x="1549" y="470"/>
                  </a:cubicBezTo>
                  <a:cubicBezTo>
                    <a:pt x="1558" y="433"/>
                    <a:pt x="1548" y="390"/>
                    <a:pt x="1517" y="368"/>
                  </a:cubicBezTo>
                  <a:cubicBezTo>
                    <a:pt x="1485" y="346"/>
                    <a:pt x="1432" y="356"/>
                    <a:pt x="1419" y="392"/>
                  </a:cubicBezTo>
                  <a:cubicBezTo>
                    <a:pt x="1413" y="332"/>
                    <a:pt x="1474" y="273"/>
                    <a:pt x="1451" y="217"/>
                  </a:cubicBezTo>
                  <a:cubicBezTo>
                    <a:pt x="1434" y="180"/>
                    <a:pt x="1383" y="165"/>
                    <a:pt x="1342" y="176"/>
                  </a:cubicBezTo>
                  <a:cubicBezTo>
                    <a:pt x="1301" y="186"/>
                    <a:pt x="1268" y="214"/>
                    <a:pt x="1236" y="241"/>
                  </a:cubicBezTo>
                  <a:cubicBezTo>
                    <a:pt x="1243" y="183"/>
                    <a:pt x="1242" y="111"/>
                    <a:pt x="1188" y="84"/>
                  </a:cubicBezTo>
                  <a:cubicBezTo>
                    <a:pt x="1137" y="58"/>
                    <a:pt x="1077" y="95"/>
                    <a:pt x="1037" y="135"/>
                  </a:cubicBezTo>
                  <a:lnTo>
                    <a:pt x="1037" y="135"/>
                  </a:lnTo>
                  <a:cubicBezTo>
                    <a:pt x="1005" y="168"/>
                    <a:pt x="976" y="205"/>
                    <a:pt x="953" y="245"/>
                  </a:cubicBezTo>
                  <a:cubicBezTo>
                    <a:pt x="908" y="323"/>
                    <a:pt x="883" y="410"/>
                    <a:pt x="880" y="499"/>
                  </a:cubicBezTo>
                  <a:cubicBezTo>
                    <a:pt x="837" y="345"/>
                    <a:pt x="793" y="185"/>
                    <a:pt x="675" y="69"/>
                  </a:cubicBezTo>
                  <a:cubicBezTo>
                    <a:pt x="642" y="35"/>
                    <a:pt x="602" y="4"/>
                    <a:pt x="555" y="0"/>
                  </a:cubicBezTo>
                  <a:lnTo>
                    <a:pt x="540" y="0"/>
                  </a:lnTo>
                  <a:cubicBezTo>
                    <a:pt x="473" y="4"/>
                    <a:pt x="419" y="66"/>
                    <a:pt x="408" y="131"/>
                  </a:cubicBezTo>
                  <a:cubicBezTo>
                    <a:pt x="395" y="200"/>
                    <a:pt x="419" y="271"/>
                    <a:pt x="444" y="337"/>
                  </a:cubicBezTo>
                  <a:cubicBezTo>
                    <a:pt x="403" y="295"/>
                    <a:pt x="360" y="251"/>
                    <a:pt x="303" y="233"/>
                  </a:cubicBezTo>
                  <a:cubicBezTo>
                    <a:pt x="246" y="214"/>
                    <a:pt x="171" y="232"/>
                    <a:pt x="148" y="286"/>
                  </a:cubicBezTo>
                  <a:cubicBezTo>
                    <a:pt x="122" y="344"/>
                    <a:pt x="167" y="408"/>
                    <a:pt x="209" y="457"/>
                  </a:cubicBezTo>
                  <a:cubicBezTo>
                    <a:pt x="181" y="424"/>
                    <a:pt x="100" y="533"/>
                    <a:pt x="93" y="550"/>
                  </a:cubicBezTo>
                  <a:cubicBezTo>
                    <a:pt x="73" y="603"/>
                    <a:pt x="84" y="671"/>
                    <a:pt x="128" y="710"/>
                  </a:cubicBezTo>
                  <a:lnTo>
                    <a:pt x="128" y="710"/>
                  </a:lnTo>
                  <a:cubicBezTo>
                    <a:pt x="106" y="711"/>
                    <a:pt x="85" y="717"/>
                    <a:pt x="67" y="727"/>
                  </a:cubicBezTo>
                  <a:cubicBezTo>
                    <a:pt x="51" y="736"/>
                    <a:pt x="38" y="748"/>
                    <a:pt x="28" y="763"/>
                  </a:cubicBezTo>
                  <a:cubicBezTo>
                    <a:pt x="-14" y="820"/>
                    <a:pt x="-7" y="902"/>
                    <a:pt x="34" y="959"/>
                  </a:cubicBezTo>
                  <a:cubicBezTo>
                    <a:pt x="75" y="1016"/>
                    <a:pt x="143" y="1051"/>
                    <a:pt x="214" y="1068"/>
                  </a:cubicBezTo>
                  <a:cubicBezTo>
                    <a:pt x="284" y="1084"/>
                    <a:pt x="357" y="1084"/>
                    <a:pt x="429" y="1083"/>
                  </a:cubicBezTo>
                  <a:lnTo>
                    <a:pt x="429" y="1083"/>
                  </a:lnTo>
                  <a:cubicBezTo>
                    <a:pt x="420" y="1088"/>
                    <a:pt x="411" y="1093"/>
                    <a:pt x="403" y="1098"/>
                  </a:cubicBezTo>
                  <a:cubicBezTo>
                    <a:pt x="328" y="1141"/>
                    <a:pt x="266" y="1203"/>
                    <a:pt x="222" y="1278"/>
                  </a:cubicBezTo>
                  <a:cubicBezTo>
                    <a:pt x="198" y="1320"/>
                    <a:pt x="180" y="1366"/>
                    <a:pt x="169" y="1413"/>
                  </a:cubicBezTo>
                  <a:cubicBezTo>
                    <a:pt x="160" y="1451"/>
                    <a:pt x="156" y="1492"/>
                    <a:pt x="174" y="1527"/>
                  </a:cubicBezTo>
                  <a:cubicBezTo>
                    <a:pt x="199" y="1574"/>
                    <a:pt x="259" y="1595"/>
                    <a:pt x="314" y="1591"/>
                  </a:cubicBezTo>
                  <a:cubicBezTo>
                    <a:pt x="368" y="1587"/>
                    <a:pt x="418" y="1562"/>
                    <a:pt x="467" y="1539"/>
                  </a:cubicBezTo>
                  <a:lnTo>
                    <a:pt x="467" y="1539"/>
                  </a:lnTo>
                  <a:cubicBezTo>
                    <a:pt x="461" y="1554"/>
                    <a:pt x="457" y="1570"/>
                    <a:pt x="457" y="1586"/>
                  </a:cubicBezTo>
                  <a:cubicBezTo>
                    <a:pt x="457" y="1608"/>
                    <a:pt x="463" y="1630"/>
                    <a:pt x="474" y="1649"/>
                  </a:cubicBezTo>
                  <a:cubicBezTo>
                    <a:pt x="485" y="1668"/>
                    <a:pt x="500" y="1683"/>
                    <a:pt x="518" y="1694"/>
                  </a:cubicBezTo>
                  <a:cubicBezTo>
                    <a:pt x="570" y="1725"/>
                    <a:pt x="645" y="1713"/>
                    <a:pt x="684" y="1667"/>
                  </a:cubicBezTo>
                  <a:cubicBezTo>
                    <a:pt x="733" y="1609"/>
                    <a:pt x="720" y="1522"/>
                    <a:pt x="755" y="1454"/>
                  </a:cubicBezTo>
                  <a:lnTo>
                    <a:pt x="755" y="1454"/>
                  </a:lnTo>
                  <a:cubicBezTo>
                    <a:pt x="754" y="1459"/>
                    <a:pt x="754" y="1465"/>
                    <a:pt x="754" y="1470"/>
                  </a:cubicBezTo>
                  <a:cubicBezTo>
                    <a:pt x="754" y="1558"/>
                    <a:pt x="767" y="1645"/>
                    <a:pt x="791" y="1729"/>
                  </a:cubicBezTo>
                  <a:cubicBezTo>
                    <a:pt x="805" y="1773"/>
                    <a:pt x="824" y="1817"/>
                    <a:pt x="858" y="1850"/>
                  </a:cubicBezTo>
                  <a:cubicBezTo>
                    <a:pt x="891" y="1883"/>
                    <a:pt x="941" y="1904"/>
                    <a:pt x="988" y="1895"/>
                  </a:cubicBezTo>
                  <a:cubicBezTo>
                    <a:pt x="1035" y="1886"/>
                    <a:pt x="1070" y="1850"/>
                    <a:pt x="1091" y="1810"/>
                  </a:cubicBezTo>
                  <a:cubicBezTo>
                    <a:pt x="1111" y="1769"/>
                    <a:pt x="1118" y="1723"/>
                    <a:pt x="1125" y="1678"/>
                  </a:cubicBezTo>
                  <a:cubicBezTo>
                    <a:pt x="1174" y="1721"/>
                    <a:pt x="1235" y="1752"/>
                    <a:pt x="1301" y="1753"/>
                  </a:cubicBezTo>
                  <a:cubicBezTo>
                    <a:pt x="1366" y="1753"/>
                    <a:pt x="1434" y="1718"/>
                    <a:pt x="1457" y="1658"/>
                  </a:cubicBezTo>
                  <a:cubicBezTo>
                    <a:pt x="1479" y="1598"/>
                    <a:pt x="1455" y="1534"/>
                    <a:pt x="1422" y="1480"/>
                  </a:cubicBezTo>
                  <a:lnTo>
                    <a:pt x="1422" y="1480"/>
                  </a:lnTo>
                  <a:cubicBezTo>
                    <a:pt x="1369" y="1391"/>
                    <a:pt x="1295" y="1314"/>
                    <a:pt x="1207" y="1258"/>
                  </a:cubicBezTo>
                  <a:cubicBezTo>
                    <a:pt x="1284" y="1289"/>
                    <a:pt x="1365" y="1316"/>
                    <a:pt x="1448" y="1326"/>
                  </a:cubicBezTo>
                  <a:cubicBezTo>
                    <a:pt x="1530" y="1336"/>
                    <a:pt x="1621" y="1323"/>
                    <a:pt x="1686" y="1272"/>
                  </a:cubicBezTo>
                  <a:lnTo>
                    <a:pt x="1686" y="1272"/>
                  </a:lnTo>
                  <a:cubicBezTo>
                    <a:pt x="1703" y="1259"/>
                    <a:pt x="1717" y="1244"/>
                    <a:pt x="1727" y="1226"/>
                  </a:cubicBezTo>
                  <a:cubicBezTo>
                    <a:pt x="1731" y="1219"/>
                    <a:pt x="1734" y="1212"/>
                    <a:pt x="1737" y="1204"/>
                  </a:cubicBezTo>
                  <a:cubicBezTo>
                    <a:pt x="1755" y="1153"/>
                    <a:pt x="1730" y="1095"/>
                    <a:pt x="1687" y="10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41"/>
            <p:cNvGrpSpPr/>
            <p:nvPr/>
          </p:nvGrpSpPr>
          <p:grpSpPr>
            <a:xfrm rot="-5400000">
              <a:off x="7056543" y="3451811"/>
              <a:ext cx="1371601" cy="1152171"/>
              <a:chOff x="3552120" y="985680"/>
              <a:chExt cx="914400" cy="768626"/>
            </a:xfrm>
          </p:grpSpPr>
          <p:sp>
            <p:nvSpPr>
              <p:cNvPr id="454" name="Google Shape;454;p41"/>
              <p:cNvSpPr/>
              <p:nvPr/>
            </p:nvSpPr>
            <p:spPr>
              <a:xfrm>
                <a:off x="3864610" y="985680"/>
                <a:ext cx="169353" cy="335429"/>
              </a:xfrm>
              <a:custGeom>
                <a:rect b="b" l="l" r="r" t="t"/>
                <a:pathLst>
                  <a:path extrusionOk="0" h="645" w="323">
                    <a:moveTo>
                      <a:pt x="87" y="461"/>
                    </a:moveTo>
                    <a:lnTo>
                      <a:pt x="87" y="461"/>
                    </a:lnTo>
                    <a:cubicBezTo>
                      <a:pt x="106" y="491"/>
                      <a:pt x="128" y="519"/>
                      <a:pt x="152" y="545"/>
                    </a:cubicBezTo>
                    <a:cubicBezTo>
                      <a:pt x="176" y="571"/>
                      <a:pt x="192" y="604"/>
                      <a:pt x="210" y="634"/>
                    </a:cubicBezTo>
                    <a:lnTo>
                      <a:pt x="210" y="634"/>
                    </a:lnTo>
                    <a:cubicBezTo>
                      <a:pt x="216" y="634"/>
                      <a:pt x="222" y="633"/>
                      <a:pt x="228" y="633"/>
                    </a:cubicBezTo>
                    <a:cubicBezTo>
                      <a:pt x="256" y="633"/>
                      <a:pt x="284" y="637"/>
                      <a:pt x="311" y="645"/>
                    </a:cubicBezTo>
                    <a:cubicBezTo>
                      <a:pt x="310" y="645"/>
                      <a:pt x="310" y="637"/>
                      <a:pt x="311" y="625"/>
                    </a:cubicBezTo>
                    <a:cubicBezTo>
                      <a:pt x="314" y="596"/>
                      <a:pt x="322" y="547"/>
                      <a:pt x="322" y="538"/>
                    </a:cubicBezTo>
                    <a:lnTo>
                      <a:pt x="322" y="538"/>
                    </a:lnTo>
                    <a:cubicBezTo>
                      <a:pt x="323" y="523"/>
                      <a:pt x="323" y="508"/>
                      <a:pt x="323" y="493"/>
                    </a:cubicBezTo>
                    <a:cubicBezTo>
                      <a:pt x="323" y="466"/>
                      <a:pt x="322" y="439"/>
                      <a:pt x="320" y="412"/>
                    </a:cubicBezTo>
                    <a:lnTo>
                      <a:pt x="320" y="412"/>
                    </a:lnTo>
                    <a:cubicBezTo>
                      <a:pt x="315" y="328"/>
                      <a:pt x="296" y="244"/>
                      <a:pt x="266" y="165"/>
                    </a:cubicBezTo>
                    <a:lnTo>
                      <a:pt x="266" y="165"/>
                    </a:lnTo>
                    <a:cubicBezTo>
                      <a:pt x="259" y="148"/>
                      <a:pt x="252" y="132"/>
                      <a:pt x="243" y="116"/>
                    </a:cubicBezTo>
                    <a:cubicBezTo>
                      <a:pt x="237" y="105"/>
                      <a:pt x="230" y="95"/>
                      <a:pt x="223" y="86"/>
                    </a:cubicBezTo>
                    <a:cubicBezTo>
                      <a:pt x="200" y="57"/>
                      <a:pt x="171" y="36"/>
                      <a:pt x="141" y="15"/>
                    </a:cubicBezTo>
                    <a:lnTo>
                      <a:pt x="141" y="15"/>
                    </a:lnTo>
                    <a:cubicBezTo>
                      <a:pt x="138" y="13"/>
                      <a:pt x="135" y="10"/>
                      <a:pt x="131" y="8"/>
                    </a:cubicBezTo>
                    <a:cubicBezTo>
                      <a:pt x="125" y="5"/>
                      <a:pt x="118" y="2"/>
                      <a:pt x="111" y="1"/>
                    </a:cubicBezTo>
                    <a:cubicBezTo>
                      <a:pt x="89" y="-2"/>
                      <a:pt x="70" y="16"/>
                      <a:pt x="57" y="33"/>
                    </a:cubicBezTo>
                    <a:lnTo>
                      <a:pt x="57" y="33"/>
                    </a:lnTo>
                    <a:cubicBezTo>
                      <a:pt x="48" y="44"/>
                      <a:pt x="40" y="55"/>
                      <a:pt x="34" y="66"/>
                    </a:cubicBezTo>
                    <a:cubicBezTo>
                      <a:pt x="18" y="92"/>
                      <a:pt x="9" y="120"/>
                      <a:pt x="3" y="149"/>
                    </a:cubicBezTo>
                    <a:lnTo>
                      <a:pt x="3" y="149"/>
                    </a:lnTo>
                    <a:cubicBezTo>
                      <a:pt x="1" y="162"/>
                      <a:pt x="0" y="176"/>
                      <a:pt x="0" y="190"/>
                    </a:cubicBezTo>
                    <a:cubicBezTo>
                      <a:pt x="0" y="214"/>
                      <a:pt x="3" y="237"/>
                      <a:pt x="8" y="260"/>
                    </a:cubicBezTo>
                    <a:lnTo>
                      <a:pt x="8" y="260"/>
                    </a:lnTo>
                    <a:cubicBezTo>
                      <a:pt x="22" y="326"/>
                      <a:pt x="45" y="389"/>
                      <a:pt x="79" y="446"/>
                    </a:cubicBezTo>
                    <a:cubicBezTo>
                      <a:pt x="82" y="451"/>
                      <a:pt x="84" y="456"/>
                      <a:pt x="87" y="4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41"/>
              <p:cNvSpPr/>
              <p:nvPr/>
            </p:nvSpPr>
            <p:spPr>
              <a:xfrm>
                <a:off x="4054411" y="986720"/>
                <a:ext cx="206579" cy="372352"/>
              </a:xfrm>
              <a:custGeom>
                <a:rect b="b" l="l" r="r" t="t"/>
                <a:pathLst>
                  <a:path extrusionOk="0" h="716" w="394">
                    <a:moveTo>
                      <a:pt x="107" y="716"/>
                    </a:moveTo>
                    <a:cubicBezTo>
                      <a:pt x="121" y="731"/>
                      <a:pt x="355" y="291"/>
                      <a:pt x="370" y="250"/>
                    </a:cubicBezTo>
                    <a:cubicBezTo>
                      <a:pt x="387" y="200"/>
                      <a:pt x="402" y="145"/>
                      <a:pt x="390" y="93"/>
                    </a:cubicBezTo>
                    <a:cubicBezTo>
                      <a:pt x="378" y="40"/>
                      <a:pt x="330" y="-6"/>
                      <a:pt x="277" y="1"/>
                    </a:cubicBezTo>
                    <a:lnTo>
                      <a:pt x="277" y="1"/>
                    </a:lnTo>
                    <a:cubicBezTo>
                      <a:pt x="262" y="4"/>
                      <a:pt x="247" y="9"/>
                      <a:pt x="234" y="17"/>
                    </a:cubicBezTo>
                    <a:cubicBezTo>
                      <a:pt x="228" y="20"/>
                      <a:pt x="222" y="24"/>
                      <a:pt x="217" y="29"/>
                    </a:cubicBezTo>
                    <a:lnTo>
                      <a:pt x="217" y="29"/>
                    </a:lnTo>
                    <a:cubicBezTo>
                      <a:pt x="180" y="56"/>
                      <a:pt x="148" y="89"/>
                      <a:pt x="123" y="128"/>
                    </a:cubicBezTo>
                    <a:cubicBezTo>
                      <a:pt x="27" y="276"/>
                      <a:pt x="27" y="486"/>
                      <a:pt x="0" y="652"/>
                    </a:cubicBezTo>
                    <a:lnTo>
                      <a:pt x="0" y="652"/>
                    </a:lnTo>
                    <a:cubicBezTo>
                      <a:pt x="19" y="657"/>
                      <a:pt x="36" y="664"/>
                      <a:pt x="54" y="674"/>
                    </a:cubicBezTo>
                    <a:cubicBezTo>
                      <a:pt x="73" y="685"/>
                      <a:pt x="92" y="700"/>
                      <a:pt x="107" y="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41"/>
              <p:cNvSpPr/>
              <p:nvPr/>
            </p:nvSpPr>
            <p:spPr>
              <a:xfrm>
                <a:off x="3691587" y="1474522"/>
                <a:ext cx="220736" cy="145613"/>
              </a:xfrm>
              <a:custGeom>
                <a:rect b="b" l="l" r="r" t="t"/>
                <a:pathLst>
                  <a:path extrusionOk="0" h="280" w="421">
                    <a:moveTo>
                      <a:pt x="371" y="0"/>
                    </a:moveTo>
                    <a:cubicBezTo>
                      <a:pt x="310" y="0"/>
                      <a:pt x="245" y="28"/>
                      <a:pt x="188" y="48"/>
                    </a:cubicBezTo>
                    <a:lnTo>
                      <a:pt x="168" y="56"/>
                    </a:lnTo>
                    <a:cubicBezTo>
                      <a:pt x="149" y="63"/>
                      <a:pt x="131" y="70"/>
                      <a:pt x="114" y="78"/>
                    </a:cubicBezTo>
                    <a:lnTo>
                      <a:pt x="114" y="78"/>
                    </a:lnTo>
                    <a:cubicBezTo>
                      <a:pt x="105" y="82"/>
                      <a:pt x="96" y="87"/>
                      <a:pt x="88" y="92"/>
                    </a:cubicBezTo>
                    <a:cubicBezTo>
                      <a:pt x="74" y="99"/>
                      <a:pt x="62" y="108"/>
                      <a:pt x="50" y="118"/>
                    </a:cubicBezTo>
                    <a:cubicBezTo>
                      <a:pt x="19" y="142"/>
                      <a:pt x="-6" y="179"/>
                      <a:pt x="2" y="216"/>
                    </a:cubicBezTo>
                    <a:cubicBezTo>
                      <a:pt x="8" y="246"/>
                      <a:pt x="34" y="268"/>
                      <a:pt x="63" y="276"/>
                    </a:cubicBezTo>
                    <a:lnTo>
                      <a:pt x="63" y="276"/>
                    </a:lnTo>
                    <a:cubicBezTo>
                      <a:pt x="73" y="278"/>
                      <a:pt x="84" y="280"/>
                      <a:pt x="95" y="280"/>
                    </a:cubicBezTo>
                    <a:cubicBezTo>
                      <a:pt x="101" y="280"/>
                      <a:pt x="108" y="279"/>
                      <a:pt x="114" y="278"/>
                    </a:cubicBezTo>
                    <a:lnTo>
                      <a:pt x="114" y="278"/>
                    </a:lnTo>
                    <a:cubicBezTo>
                      <a:pt x="126" y="277"/>
                      <a:pt x="139" y="274"/>
                      <a:pt x="151" y="270"/>
                    </a:cubicBezTo>
                    <a:cubicBezTo>
                      <a:pt x="263" y="235"/>
                      <a:pt x="337" y="139"/>
                      <a:pt x="421" y="64"/>
                    </a:cubicBezTo>
                    <a:cubicBezTo>
                      <a:pt x="412" y="72"/>
                      <a:pt x="366" y="2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41"/>
              <p:cNvSpPr/>
              <p:nvPr/>
            </p:nvSpPr>
            <p:spPr>
              <a:xfrm>
                <a:off x="4095307" y="1480243"/>
                <a:ext cx="212871" cy="196577"/>
              </a:xfrm>
              <a:custGeom>
                <a:rect b="b" l="l" r="r" t="t"/>
                <a:pathLst>
                  <a:path extrusionOk="0" h="378" w="406">
                    <a:moveTo>
                      <a:pt x="328" y="115"/>
                    </a:moveTo>
                    <a:cubicBezTo>
                      <a:pt x="313" y="105"/>
                      <a:pt x="298" y="95"/>
                      <a:pt x="282" y="85"/>
                    </a:cubicBezTo>
                    <a:lnTo>
                      <a:pt x="282" y="85"/>
                    </a:lnTo>
                    <a:cubicBezTo>
                      <a:pt x="272" y="79"/>
                      <a:pt x="262" y="73"/>
                      <a:pt x="252" y="67"/>
                    </a:cubicBezTo>
                    <a:cubicBezTo>
                      <a:pt x="232" y="56"/>
                      <a:pt x="213" y="45"/>
                      <a:pt x="193" y="36"/>
                    </a:cubicBezTo>
                    <a:cubicBezTo>
                      <a:pt x="183" y="32"/>
                      <a:pt x="70" y="-14"/>
                      <a:pt x="64" y="5"/>
                    </a:cubicBezTo>
                    <a:lnTo>
                      <a:pt x="64" y="5"/>
                    </a:lnTo>
                    <a:cubicBezTo>
                      <a:pt x="61" y="13"/>
                      <a:pt x="57" y="22"/>
                      <a:pt x="53" y="30"/>
                    </a:cubicBezTo>
                    <a:cubicBezTo>
                      <a:pt x="46" y="41"/>
                      <a:pt x="38" y="51"/>
                      <a:pt x="29" y="59"/>
                    </a:cubicBezTo>
                    <a:cubicBezTo>
                      <a:pt x="20" y="68"/>
                      <a:pt x="4" y="72"/>
                      <a:pt x="1" y="86"/>
                    </a:cubicBezTo>
                    <a:cubicBezTo>
                      <a:pt x="-2" y="106"/>
                      <a:pt x="39" y="160"/>
                      <a:pt x="48" y="179"/>
                    </a:cubicBezTo>
                    <a:cubicBezTo>
                      <a:pt x="80" y="242"/>
                      <a:pt x="112" y="310"/>
                      <a:pt x="171" y="353"/>
                    </a:cubicBezTo>
                    <a:cubicBezTo>
                      <a:pt x="237" y="401"/>
                      <a:pt x="342" y="379"/>
                      <a:pt x="382" y="308"/>
                    </a:cubicBezTo>
                    <a:cubicBezTo>
                      <a:pt x="403" y="271"/>
                      <a:pt x="416" y="224"/>
                      <a:pt x="399" y="185"/>
                    </a:cubicBezTo>
                    <a:cubicBezTo>
                      <a:pt x="385" y="154"/>
                      <a:pt x="356" y="134"/>
                      <a:pt x="328" y="1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41"/>
              <p:cNvSpPr/>
              <p:nvPr/>
            </p:nvSpPr>
            <p:spPr>
              <a:xfrm>
                <a:off x="4018758" y="1547848"/>
                <a:ext cx="96474" cy="206458"/>
              </a:xfrm>
              <a:custGeom>
                <a:rect b="b" l="l" r="r" t="t"/>
                <a:pathLst>
                  <a:path extrusionOk="0" h="397" w="184">
                    <a:moveTo>
                      <a:pt x="0" y="9"/>
                    </a:moveTo>
                    <a:lnTo>
                      <a:pt x="0" y="9"/>
                    </a:lnTo>
                    <a:cubicBezTo>
                      <a:pt x="1" y="20"/>
                      <a:pt x="2" y="31"/>
                      <a:pt x="2" y="42"/>
                    </a:cubicBezTo>
                    <a:cubicBezTo>
                      <a:pt x="2" y="44"/>
                      <a:pt x="2" y="46"/>
                      <a:pt x="2" y="48"/>
                    </a:cubicBezTo>
                    <a:cubicBezTo>
                      <a:pt x="3" y="111"/>
                      <a:pt x="3" y="225"/>
                      <a:pt x="4" y="240"/>
                    </a:cubicBezTo>
                    <a:lnTo>
                      <a:pt x="4" y="240"/>
                    </a:lnTo>
                    <a:cubicBezTo>
                      <a:pt x="6" y="271"/>
                      <a:pt x="13" y="301"/>
                      <a:pt x="24" y="329"/>
                    </a:cubicBezTo>
                    <a:lnTo>
                      <a:pt x="24" y="329"/>
                    </a:lnTo>
                    <a:cubicBezTo>
                      <a:pt x="26" y="334"/>
                      <a:pt x="28" y="339"/>
                      <a:pt x="31" y="344"/>
                    </a:cubicBezTo>
                    <a:cubicBezTo>
                      <a:pt x="40" y="362"/>
                      <a:pt x="56" y="375"/>
                      <a:pt x="74" y="386"/>
                    </a:cubicBezTo>
                    <a:cubicBezTo>
                      <a:pt x="78" y="388"/>
                      <a:pt x="82" y="391"/>
                      <a:pt x="86" y="393"/>
                    </a:cubicBezTo>
                    <a:cubicBezTo>
                      <a:pt x="115" y="403"/>
                      <a:pt x="151" y="396"/>
                      <a:pt x="169" y="371"/>
                    </a:cubicBezTo>
                    <a:lnTo>
                      <a:pt x="169" y="371"/>
                    </a:lnTo>
                    <a:cubicBezTo>
                      <a:pt x="169" y="370"/>
                      <a:pt x="170" y="369"/>
                      <a:pt x="171" y="368"/>
                    </a:cubicBezTo>
                    <a:cubicBezTo>
                      <a:pt x="179" y="353"/>
                      <a:pt x="184" y="336"/>
                      <a:pt x="184" y="318"/>
                    </a:cubicBezTo>
                    <a:lnTo>
                      <a:pt x="184" y="318"/>
                    </a:lnTo>
                    <a:cubicBezTo>
                      <a:pt x="191" y="196"/>
                      <a:pt x="125" y="106"/>
                      <a:pt x="82" y="0"/>
                    </a:cubicBezTo>
                    <a:cubicBezTo>
                      <a:pt x="56" y="12"/>
                      <a:pt x="29" y="19"/>
                      <a:pt x="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41"/>
              <p:cNvSpPr/>
              <p:nvPr/>
            </p:nvSpPr>
            <p:spPr>
              <a:xfrm>
                <a:off x="3893447" y="1539008"/>
                <a:ext cx="95949" cy="152893"/>
              </a:xfrm>
              <a:custGeom>
                <a:rect b="b" l="l" r="r" t="t"/>
                <a:pathLst>
                  <a:path extrusionOk="0" h="294" w="183">
                    <a:moveTo>
                      <a:pt x="62" y="30"/>
                    </a:moveTo>
                    <a:lnTo>
                      <a:pt x="84" y="0"/>
                    </a:lnTo>
                    <a:lnTo>
                      <a:pt x="84" y="0"/>
                    </a:lnTo>
                    <a:cubicBezTo>
                      <a:pt x="68" y="17"/>
                      <a:pt x="54" y="36"/>
                      <a:pt x="42" y="57"/>
                    </a:cubicBezTo>
                    <a:cubicBezTo>
                      <a:pt x="19" y="97"/>
                      <a:pt x="5" y="141"/>
                      <a:pt x="1" y="187"/>
                    </a:cubicBezTo>
                    <a:cubicBezTo>
                      <a:pt x="-2" y="217"/>
                      <a:pt x="1" y="251"/>
                      <a:pt x="24" y="272"/>
                    </a:cubicBezTo>
                    <a:lnTo>
                      <a:pt x="24" y="272"/>
                    </a:lnTo>
                    <a:cubicBezTo>
                      <a:pt x="28" y="275"/>
                      <a:pt x="32" y="278"/>
                      <a:pt x="37" y="281"/>
                    </a:cubicBezTo>
                    <a:cubicBezTo>
                      <a:pt x="41" y="284"/>
                      <a:pt x="46" y="286"/>
                      <a:pt x="51" y="288"/>
                    </a:cubicBezTo>
                    <a:lnTo>
                      <a:pt x="51" y="288"/>
                    </a:lnTo>
                    <a:cubicBezTo>
                      <a:pt x="60" y="292"/>
                      <a:pt x="70" y="294"/>
                      <a:pt x="80" y="294"/>
                    </a:cubicBezTo>
                    <a:cubicBezTo>
                      <a:pt x="86" y="294"/>
                      <a:pt x="91" y="293"/>
                      <a:pt x="97" y="292"/>
                    </a:cubicBezTo>
                    <a:cubicBezTo>
                      <a:pt x="116" y="286"/>
                      <a:pt x="129" y="268"/>
                      <a:pt x="138" y="250"/>
                    </a:cubicBezTo>
                    <a:cubicBezTo>
                      <a:pt x="172" y="187"/>
                      <a:pt x="178" y="113"/>
                      <a:pt x="183" y="42"/>
                    </a:cubicBezTo>
                    <a:lnTo>
                      <a:pt x="183" y="42"/>
                    </a:lnTo>
                    <a:cubicBezTo>
                      <a:pt x="151" y="37"/>
                      <a:pt x="120" y="26"/>
                      <a:pt x="92" y="10"/>
                    </a:cubicBezTo>
                    <a:cubicBezTo>
                      <a:pt x="89" y="8"/>
                      <a:pt x="86" y="6"/>
                      <a:pt x="83" y="4"/>
                    </a:cubicBezTo>
                    <a:cubicBezTo>
                      <a:pt x="76" y="13"/>
                      <a:pt x="69" y="21"/>
                      <a:pt x="62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1"/>
              <p:cNvSpPr/>
              <p:nvPr/>
            </p:nvSpPr>
            <p:spPr>
              <a:xfrm>
                <a:off x="4122571" y="1208259"/>
                <a:ext cx="343949" cy="251182"/>
              </a:xfrm>
              <a:custGeom>
                <a:rect b="b" l="l" r="r" t="t"/>
                <a:pathLst>
                  <a:path extrusionOk="0" h="483" w="656">
                    <a:moveTo>
                      <a:pt x="608" y="21"/>
                    </a:moveTo>
                    <a:cubicBezTo>
                      <a:pt x="575" y="-1"/>
                      <a:pt x="531" y="-3"/>
                      <a:pt x="492" y="3"/>
                    </a:cubicBezTo>
                    <a:lnTo>
                      <a:pt x="492" y="3"/>
                    </a:lnTo>
                    <a:cubicBezTo>
                      <a:pt x="467" y="7"/>
                      <a:pt x="443" y="14"/>
                      <a:pt x="421" y="23"/>
                    </a:cubicBezTo>
                    <a:cubicBezTo>
                      <a:pt x="301" y="68"/>
                      <a:pt x="223" y="170"/>
                      <a:pt x="126" y="254"/>
                    </a:cubicBezTo>
                    <a:cubicBezTo>
                      <a:pt x="85" y="290"/>
                      <a:pt x="42" y="323"/>
                      <a:pt x="0" y="357"/>
                    </a:cubicBezTo>
                    <a:lnTo>
                      <a:pt x="0" y="357"/>
                    </a:lnTo>
                    <a:cubicBezTo>
                      <a:pt x="2" y="360"/>
                      <a:pt x="4" y="363"/>
                      <a:pt x="6" y="366"/>
                    </a:cubicBezTo>
                    <a:cubicBezTo>
                      <a:pt x="21" y="392"/>
                      <a:pt x="29" y="422"/>
                      <a:pt x="29" y="453"/>
                    </a:cubicBezTo>
                    <a:cubicBezTo>
                      <a:pt x="29" y="463"/>
                      <a:pt x="28" y="473"/>
                      <a:pt x="26" y="483"/>
                    </a:cubicBezTo>
                    <a:cubicBezTo>
                      <a:pt x="30" y="460"/>
                      <a:pt x="239" y="416"/>
                      <a:pt x="266" y="409"/>
                    </a:cubicBezTo>
                    <a:cubicBezTo>
                      <a:pt x="339" y="389"/>
                      <a:pt x="405" y="357"/>
                      <a:pt x="476" y="325"/>
                    </a:cubicBezTo>
                    <a:cubicBezTo>
                      <a:pt x="537" y="297"/>
                      <a:pt x="599" y="262"/>
                      <a:pt x="634" y="204"/>
                    </a:cubicBezTo>
                    <a:cubicBezTo>
                      <a:pt x="668" y="145"/>
                      <a:pt x="664" y="60"/>
                      <a:pt x="608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1"/>
              <p:cNvSpPr/>
              <p:nvPr/>
            </p:nvSpPr>
            <p:spPr>
              <a:xfrm>
                <a:off x="3921236" y="1345031"/>
                <a:ext cx="185082" cy="194497"/>
              </a:xfrm>
              <a:custGeom>
                <a:rect b="b" l="l" r="r" t="t"/>
                <a:pathLst>
                  <a:path extrusionOk="0" h="374" w="353">
                    <a:moveTo>
                      <a:pt x="31" y="67"/>
                    </a:moveTo>
                    <a:cubicBezTo>
                      <a:pt x="3" y="110"/>
                      <a:pt x="-3" y="163"/>
                      <a:pt x="2" y="214"/>
                    </a:cubicBezTo>
                    <a:lnTo>
                      <a:pt x="2" y="214"/>
                    </a:lnTo>
                    <a:cubicBezTo>
                      <a:pt x="4" y="232"/>
                      <a:pt x="9" y="251"/>
                      <a:pt x="16" y="268"/>
                    </a:cubicBezTo>
                    <a:cubicBezTo>
                      <a:pt x="31" y="301"/>
                      <a:pt x="61" y="326"/>
                      <a:pt x="93" y="344"/>
                    </a:cubicBezTo>
                    <a:cubicBezTo>
                      <a:pt x="134" y="367"/>
                      <a:pt x="183" y="382"/>
                      <a:pt x="228" y="369"/>
                    </a:cubicBezTo>
                    <a:lnTo>
                      <a:pt x="228" y="369"/>
                    </a:lnTo>
                    <a:cubicBezTo>
                      <a:pt x="239" y="365"/>
                      <a:pt x="250" y="361"/>
                      <a:pt x="260" y="355"/>
                    </a:cubicBezTo>
                    <a:cubicBezTo>
                      <a:pt x="267" y="351"/>
                      <a:pt x="274" y="346"/>
                      <a:pt x="281" y="341"/>
                    </a:cubicBezTo>
                    <a:lnTo>
                      <a:pt x="281" y="341"/>
                    </a:lnTo>
                    <a:cubicBezTo>
                      <a:pt x="299" y="326"/>
                      <a:pt x="315" y="307"/>
                      <a:pt x="327" y="286"/>
                    </a:cubicBezTo>
                    <a:cubicBezTo>
                      <a:pt x="344" y="256"/>
                      <a:pt x="353" y="222"/>
                      <a:pt x="353" y="187"/>
                    </a:cubicBezTo>
                    <a:cubicBezTo>
                      <a:pt x="353" y="168"/>
                      <a:pt x="351" y="150"/>
                      <a:pt x="346" y="132"/>
                    </a:cubicBezTo>
                    <a:cubicBezTo>
                      <a:pt x="307" y="7"/>
                      <a:pt x="111" y="-56"/>
                      <a:pt x="31" y="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1"/>
              <p:cNvSpPr/>
              <p:nvPr/>
            </p:nvSpPr>
            <p:spPr>
              <a:xfrm>
                <a:off x="3552120" y="1324749"/>
                <a:ext cx="337657" cy="136252"/>
              </a:xfrm>
              <a:custGeom>
                <a:rect b="b" l="l" r="r" t="t"/>
                <a:pathLst>
                  <a:path extrusionOk="0" h="262" w="644">
                    <a:moveTo>
                      <a:pt x="380" y="258"/>
                    </a:moveTo>
                    <a:cubicBezTo>
                      <a:pt x="463" y="252"/>
                      <a:pt x="547" y="241"/>
                      <a:pt x="632" y="238"/>
                    </a:cubicBezTo>
                    <a:lnTo>
                      <a:pt x="632" y="238"/>
                    </a:lnTo>
                    <a:cubicBezTo>
                      <a:pt x="627" y="222"/>
                      <a:pt x="624" y="204"/>
                      <a:pt x="624" y="187"/>
                    </a:cubicBezTo>
                    <a:cubicBezTo>
                      <a:pt x="624" y="159"/>
                      <a:pt x="631" y="132"/>
                      <a:pt x="644" y="108"/>
                    </a:cubicBezTo>
                    <a:lnTo>
                      <a:pt x="634" y="103"/>
                    </a:lnTo>
                    <a:lnTo>
                      <a:pt x="634" y="103"/>
                    </a:lnTo>
                    <a:cubicBezTo>
                      <a:pt x="581" y="80"/>
                      <a:pt x="527" y="62"/>
                      <a:pt x="471" y="47"/>
                    </a:cubicBezTo>
                    <a:cubicBezTo>
                      <a:pt x="441" y="37"/>
                      <a:pt x="410" y="27"/>
                      <a:pt x="380" y="19"/>
                    </a:cubicBezTo>
                    <a:cubicBezTo>
                      <a:pt x="361" y="14"/>
                      <a:pt x="342" y="10"/>
                      <a:pt x="323" y="7"/>
                    </a:cubicBezTo>
                    <a:lnTo>
                      <a:pt x="323" y="7"/>
                    </a:lnTo>
                    <a:cubicBezTo>
                      <a:pt x="297" y="3"/>
                      <a:pt x="271" y="0"/>
                      <a:pt x="245" y="0"/>
                    </a:cubicBezTo>
                    <a:cubicBezTo>
                      <a:pt x="192" y="0"/>
                      <a:pt x="139" y="9"/>
                      <a:pt x="89" y="26"/>
                    </a:cubicBezTo>
                    <a:cubicBezTo>
                      <a:pt x="60" y="36"/>
                      <a:pt x="30" y="50"/>
                      <a:pt x="14" y="75"/>
                    </a:cubicBezTo>
                    <a:cubicBezTo>
                      <a:pt x="-15" y="119"/>
                      <a:pt x="7" y="181"/>
                      <a:pt x="48" y="213"/>
                    </a:cubicBezTo>
                    <a:cubicBezTo>
                      <a:pt x="89" y="244"/>
                      <a:pt x="143" y="253"/>
                      <a:pt x="194" y="258"/>
                    </a:cubicBezTo>
                    <a:lnTo>
                      <a:pt x="194" y="258"/>
                    </a:lnTo>
                    <a:cubicBezTo>
                      <a:pt x="224" y="261"/>
                      <a:pt x="255" y="262"/>
                      <a:pt x="285" y="262"/>
                    </a:cubicBezTo>
                    <a:cubicBezTo>
                      <a:pt x="316" y="262"/>
                      <a:pt x="348" y="261"/>
                      <a:pt x="380" y="2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1"/>
              <p:cNvSpPr/>
              <p:nvPr/>
            </p:nvSpPr>
            <p:spPr>
              <a:xfrm>
                <a:off x="3589870" y="1112571"/>
                <a:ext cx="365446" cy="245461"/>
              </a:xfrm>
              <a:custGeom>
                <a:rect b="b" l="l" r="r" t="t"/>
                <a:pathLst>
                  <a:path extrusionOk="0" h="472" w="697">
                    <a:moveTo>
                      <a:pt x="147" y="279"/>
                    </a:moveTo>
                    <a:lnTo>
                      <a:pt x="147" y="279"/>
                    </a:lnTo>
                    <a:cubicBezTo>
                      <a:pt x="154" y="283"/>
                      <a:pt x="161" y="288"/>
                      <a:pt x="168" y="292"/>
                    </a:cubicBezTo>
                    <a:cubicBezTo>
                      <a:pt x="213" y="317"/>
                      <a:pt x="259" y="339"/>
                      <a:pt x="308" y="357"/>
                    </a:cubicBezTo>
                    <a:cubicBezTo>
                      <a:pt x="408" y="395"/>
                      <a:pt x="513" y="423"/>
                      <a:pt x="610" y="472"/>
                    </a:cubicBezTo>
                    <a:lnTo>
                      <a:pt x="610" y="472"/>
                    </a:lnTo>
                    <a:cubicBezTo>
                      <a:pt x="631" y="444"/>
                      <a:pt x="658" y="422"/>
                      <a:pt x="688" y="404"/>
                    </a:cubicBezTo>
                    <a:cubicBezTo>
                      <a:pt x="691" y="402"/>
                      <a:pt x="694" y="401"/>
                      <a:pt x="697" y="399"/>
                    </a:cubicBezTo>
                    <a:cubicBezTo>
                      <a:pt x="608" y="317"/>
                      <a:pt x="529" y="222"/>
                      <a:pt x="433" y="147"/>
                    </a:cubicBezTo>
                    <a:lnTo>
                      <a:pt x="433" y="147"/>
                    </a:lnTo>
                    <a:cubicBezTo>
                      <a:pt x="405" y="126"/>
                      <a:pt x="375" y="107"/>
                      <a:pt x="345" y="89"/>
                    </a:cubicBezTo>
                    <a:cubicBezTo>
                      <a:pt x="333" y="82"/>
                      <a:pt x="320" y="75"/>
                      <a:pt x="308" y="69"/>
                    </a:cubicBezTo>
                    <a:lnTo>
                      <a:pt x="308" y="69"/>
                    </a:lnTo>
                    <a:cubicBezTo>
                      <a:pt x="248" y="38"/>
                      <a:pt x="184" y="16"/>
                      <a:pt x="118" y="4"/>
                    </a:cubicBezTo>
                    <a:cubicBezTo>
                      <a:pt x="87" y="-1"/>
                      <a:pt x="52" y="-3"/>
                      <a:pt x="27" y="17"/>
                    </a:cubicBezTo>
                    <a:cubicBezTo>
                      <a:pt x="1" y="37"/>
                      <a:pt x="-4" y="76"/>
                      <a:pt x="3" y="109"/>
                    </a:cubicBezTo>
                    <a:cubicBezTo>
                      <a:pt x="18" y="184"/>
                      <a:pt x="82" y="238"/>
                      <a:pt x="147" y="2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41"/>
            <p:cNvGrpSpPr/>
            <p:nvPr/>
          </p:nvGrpSpPr>
          <p:grpSpPr>
            <a:xfrm>
              <a:off x="7774829" y="2346960"/>
              <a:ext cx="1195433" cy="1111670"/>
              <a:chOff x="7774829" y="2651760"/>
              <a:chExt cx="1195433" cy="1111670"/>
            </a:xfrm>
          </p:grpSpPr>
          <p:sp>
            <p:nvSpPr>
              <p:cNvPr id="465" name="Google Shape;465;p41"/>
              <p:cNvSpPr/>
              <p:nvPr/>
            </p:nvSpPr>
            <p:spPr>
              <a:xfrm>
                <a:off x="7774829" y="3426823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1"/>
              <p:cNvSpPr/>
              <p:nvPr/>
            </p:nvSpPr>
            <p:spPr>
              <a:xfrm>
                <a:off x="7927574" y="3582228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1"/>
              <p:cNvSpPr/>
              <p:nvPr/>
            </p:nvSpPr>
            <p:spPr>
              <a:xfrm>
                <a:off x="8021171" y="3434373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1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1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1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1"/>
              <p:cNvSpPr/>
              <p:nvPr/>
            </p:nvSpPr>
            <p:spPr>
              <a:xfrm>
                <a:off x="8635259" y="2804020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1"/>
              <p:cNvSpPr/>
              <p:nvPr/>
            </p:nvSpPr>
            <p:spPr>
              <a:xfrm>
                <a:off x="8828603" y="2651760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1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1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5" name="Google Shape;475;p41"/>
          <p:cNvGrpSpPr/>
          <p:nvPr/>
        </p:nvGrpSpPr>
        <p:grpSpPr>
          <a:xfrm>
            <a:off x="6821424" y="0"/>
            <a:ext cx="0" cy="5143500"/>
            <a:chOff x="6091244" y="0"/>
            <a:chExt cx="0" cy="5143500"/>
          </a:xfrm>
        </p:grpSpPr>
        <p:cxnSp>
          <p:nvCxnSpPr>
            <p:cNvPr id="476" name="Google Shape;476;p41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41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 txBox="1"/>
          <p:nvPr>
            <p:ph idx="2" type="subTitle"/>
          </p:nvPr>
        </p:nvSpPr>
        <p:spPr>
          <a:xfrm>
            <a:off x="1088475" y="1456300"/>
            <a:ext cx="52080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Privacy: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Risk: PII in journals → Mitigation: TLS, encrypted at res</a:t>
            </a:r>
            <a:r>
              <a:rPr lang="en"/>
              <a:t>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</a:t>
            </a:r>
            <a:r>
              <a:rPr b="1" lang="en"/>
              <a:t>odel Drift: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Risk: evolving language → Mitigation: schedule monthly retraining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Scalability: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Risk: sudden traffic spikes → Mitigation: Kubernetes auto‑scaling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Bias &amp; Safety: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Risk: inappropriate recommendations → Mitigation: manual content review + blacklist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2"/>
          <p:cNvSpPr txBox="1"/>
          <p:nvPr>
            <p:ph type="title"/>
          </p:nvPr>
        </p:nvSpPr>
        <p:spPr>
          <a:xfrm>
            <a:off x="526650" y="475375"/>
            <a:ext cx="508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&amp; Mitigation</a:t>
            </a:r>
            <a:endParaRPr/>
          </a:p>
        </p:txBody>
      </p:sp>
      <p:sp>
        <p:nvSpPr>
          <p:cNvPr id="484" name="Google Shape;484;p42"/>
          <p:cNvSpPr txBox="1"/>
          <p:nvPr>
            <p:ph idx="4294967295" type="title"/>
          </p:nvPr>
        </p:nvSpPr>
        <p:spPr>
          <a:xfrm>
            <a:off x="915850" y="531172"/>
            <a:ext cx="759000" cy="650400"/>
          </a:xfrm>
          <a:prstGeom prst="rect">
            <a:avLst/>
          </a:prstGeom>
        </p:spPr>
        <p:txBody>
          <a:bodyPr anchorCtr="0" anchor="t" bIns="2743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04</a:t>
            </a:r>
            <a:endParaRPr sz="3300"/>
          </a:p>
        </p:txBody>
      </p:sp>
      <p:sp>
        <p:nvSpPr>
          <p:cNvPr id="485" name="Google Shape;485;p42"/>
          <p:cNvSpPr/>
          <p:nvPr/>
        </p:nvSpPr>
        <p:spPr>
          <a:xfrm>
            <a:off x="969400" y="627763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43"/>
          <p:cNvGrpSpPr/>
          <p:nvPr/>
        </p:nvGrpSpPr>
        <p:grpSpPr>
          <a:xfrm>
            <a:off x="5737801" y="182880"/>
            <a:ext cx="3406200" cy="4782311"/>
            <a:chOff x="5737801" y="182880"/>
            <a:chExt cx="3406200" cy="4782311"/>
          </a:xfrm>
        </p:grpSpPr>
        <p:pic>
          <p:nvPicPr>
            <p:cNvPr id="491" name="Google Shape;49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37801" y="182880"/>
              <a:ext cx="3044826" cy="304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43"/>
            <p:cNvPicPr preferRelativeResize="0"/>
            <p:nvPr/>
          </p:nvPicPr>
          <p:blipFill rotWithShape="1">
            <a:blip r:embed="rId4">
              <a:alphaModFix/>
            </a:blip>
            <a:srcRect b="0" l="0" r="23430" t="0"/>
            <a:stretch/>
          </p:blipFill>
          <p:spPr>
            <a:xfrm>
              <a:off x="6812403" y="1920240"/>
              <a:ext cx="2331599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9175" y="3438144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" name="Google Shape;494;p43"/>
          <p:cNvGrpSpPr/>
          <p:nvPr/>
        </p:nvGrpSpPr>
        <p:grpSpPr>
          <a:xfrm>
            <a:off x="6099175" y="539500"/>
            <a:ext cx="2871086" cy="4174197"/>
            <a:chOff x="6099175" y="539500"/>
            <a:chExt cx="2871086" cy="4174197"/>
          </a:xfrm>
        </p:grpSpPr>
        <p:sp>
          <p:nvSpPr>
            <p:cNvPr id="495" name="Google Shape;495;p43"/>
            <p:cNvSpPr/>
            <p:nvPr/>
          </p:nvSpPr>
          <p:spPr>
            <a:xfrm>
              <a:off x="7132320" y="539500"/>
              <a:ext cx="1828800" cy="1828799"/>
            </a:xfrm>
            <a:custGeom>
              <a:rect b="b" l="l" r="r" t="t"/>
              <a:pathLst>
                <a:path extrusionOk="0" h="1743" w="1742">
                  <a:moveTo>
                    <a:pt x="1727" y="980"/>
                  </a:moveTo>
                  <a:cubicBezTo>
                    <a:pt x="1711" y="963"/>
                    <a:pt x="1687" y="955"/>
                    <a:pt x="1665" y="949"/>
                  </a:cubicBezTo>
                  <a:lnTo>
                    <a:pt x="1665" y="949"/>
                  </a:lnTo>
                  <a:cubicBezTo>
                    <a:pt x="1544" y="915"/>
                    <a:pt x="1421" y="892"/>
                    <a:pt x="1297" y="879"/>
                  </a:cubicBezTo>
                  <a:cubicBezTo>
                    <a:pt x="1266" y="876"/>
                    <a:pt x="1225" y="868"/>
                    <a:pt x="1186" y="865"/>
                  </a:cubicBezTo>
                  <a:cubicBezTo>
                    <a:pt x="1185" y="851"/>
                    <a:pt x="1183" y="838"/>
                    <a:pt x="1181" y="825"/>
                  </a:cubicBezTo>
                  <a:lnTo>
                    <a:pt x="1181" y="825"/>
                  </a:lnTo>
                  <a:cubicBezTo>
                    <a:pt x="1321" y="820"/>
                    <a:pt x="1459" y="796"/>
                    <a:pt x="1592" y="753"/>
                  </a:cubicBezTo>
                  <a:cubicBezTo>
                    <a:pt x="1624" y="743"/>
                    <a:pt x="1655" y="732"/>
                    <a:pt x="1685" y="720"/>
                  </a:cubicBezTo>
                  <a:cubicBezTo>
                    <a:pt x="1704" y="713"/>
                    <a:pt x="1724" y="703"/>
                    <a:pt x="1730" y="684"/>
                  </a:cubicBezTo>
                  <a:cubicBezTo>
                    <a:pt x="1738" y="662"/>
                    <a:pt x="1721" y="638"/>
                    <a:pt x="1699" y="629"/>
                  </a:cubicBezTo>
                  <a:cubicBezTo>
                    <a:pt x="1677" y="620"/>
                    <a:pt x="1653" y="623"/>
                    <a:pt x="1630" y="626"/>
                  </a:cubicBezTo>
                  <a:lnTo>
                    <a:pt x="1630" y="626"/>
                  </a:lnTo>
                  <a:cubicBezTo>
                    <a:pt x="1506" y="643"/>
                    <a:pt x="1383" y="671"/>
                    <a:pt x="1264" y="709"/>
                  </a:cubicBezTo>
                  <a:cubicBezTo>
                    <a:pt x="1234" y="718"/>
                    <a:pt x="1193" y="727"/>
                    <a:pt x="1155" y="740"/>
                  </a:cubicBezTo>
                  <a:cubicBezTo>
                    <a:pt x="1153" y="736"/>
                    <a:pt x="1150" y="730"/>
                    <a:pt x="1148" y="726"/>
                  </a:cubicBezTo>
                  <a:cubicBezTo>
                    <a:pt x="1145" y="721"/>
                    <a:pt x="1144" y="719"/>
                    <a:pt x="1142" y="715"/>
                  </a:cubicBezTo>
                  <a:lnTo>
                    <a:pt x="1142" y="715"/>
                  </a:lnTo>
                  <a:cubicBezTo>
                    <a:pt x="1196" y="692"/>
                    <a:pt x="1248" y="665"/>
                    <a:pt x="1299" y="636"/>
                  </a:cubicBezTo>
                  <a:cubicBezTo>
                    <a:pt x="1398" y="579"/>
                    <a:pt x="1490" y="511"/>
                    <a:pt x="1573" y="433"/>
                  </a:cubicBezTo>
                  <a:cubicBezTo>
                    <a:pt x="1588" y="420"/>
                    <a:pt x="1603" y="403"/>
                    <a:pt x="1602" y="384"/>
                  </a:cubicBezTo>
                  <a:cubicBezTo>
                    <a:pt x="1601" y="360"/>
                    <a:pt x="1576" y="343"/>
                    <a:pt x="1553" y="343"/>
                  </a:cubicBezTo>
                  <a:cubicBezTo>
                    <a:pt x="1530" y="342"/>
                    <a:pt x="1508" y="354"/>
                    <a:pt x="1487" y="366"/>
                  </a:cubicBezTo>
                  <a:lnTo>
                    <a:pt x="1487" y="366"/>
                  </a:lnTo>
                  <a:cubicBezTo>
                    <a:pt x="1479" y="370"/>
                    <a:pt x="1471" y="375"/>
                    <a:pt x="1463" y="380"/>
                  </a:cubicBezTo>
                  <a:cubicBezTo>
                    <a:pt x="1363" y="438"/>
                    <a:pt x="1267" y="503"/>
                    <a:pt x="1177" y="577"/>
                  </a:cubicBezTo>
                  <a:cubicBezTo>
                    <a:pt x="1153" y="596"/>
                    <a:pt x="1118" y="620"/>
                    <a:pt x="1088" y="645"/>
                  </a:cubicBezTo>
                  <a:lnTo>
                    <a:pt x="1088" y="645"/>
                  </a:lnTo>
                  <a:cubicBezTo>
                    <a:pt x="1078" y="636"/>
                    <a:pt x="1068" y="627"/>
                    <a:pt x="1057" y="619"/>
                  </a:cubicBezTo>
                  <a:lnTo>
                    <a:pt x="1057" y="619"/>
                  </a:lnTo>
                  <a:cubicBezTo>
                    <a:pt x="1136" y="535"/>
                    <a:pt x="1205" y="441"/>
                    <a:pt x="1263" y="342"/>
                  </a:cubicBezTo>
                  <a:cubicBezTo>
                    <a:pt x="1291" y="292"/>
                    <a:pt x="1318" y="242"/>
                    <a:pt x="1340" y="189"/>
                  </a:cubicBezTo>
                  <a:cubicBezTo>
                    <a:pt x="1348" y="171"/>
                    <a:pt x="1355" y="150"/>
                    <a:pt x="1347" y="132"/>
                  </a:cubicBezTo>
                  <a:cubicBezTo>
                    <a:pt x="1336" y="111"/>
                    <a:pt x="1307" y="106"/>
                    <a:pt x="1286" y="115"/>
                  </a:cubicBezTo>
                  <a:cubicBezTo>
                    <a:pt x="1265" y="124"/>
                    <a:pt x="1249" y="143"/>
                    <a:pt x="1235" y="162"/>
                  </a:cubicBezTo>
                  <a:lnTo>
                    <a:pt x="1235" y="162"/>
                  </a:lnTo>
                  <a:cubicBezTo>
                    <a:pt x="1180" y="234"/>
                    <a:pt x="1130" y="309"/>
                    <a:pt x="1085" y="387"/>
                  </a:cubicBezTo>
                  <a:cubicBezTo>
                    <a:pt x="1067" y="418"/>
                    <a:pt x="1051" y="448"/>
                    <a:pt x="1035" y="479"/>
                  </a:cubicBezTo>
                  <a:cubicBezTo>
                    <a:pt x="1021" y="506"/>
                    <a:pt x="998" y="542"/>
                    <a:pt x="980" y="577"/>
                  </a:cubicBezTo>
                  <a:cubicBezTo>
                    <a:pt x="972" y="574"/>
                    <a:pt x="962" y="571"/>
                    <a:pt x="953" y="569"/>
                  </a:cubicBezTo>
                  <a:lnTo>
                    <a:pt x="953" y="569"/>
                  </a:lnTo>
                  <a:cubicBezTo>
                    <a:pt x="1017" y="408"/>
                    <a:pt x="1053" y="238"/>
                    <a:pt x="1059" y="65"/>
                  </a:cubicBezTo>
                  <a:cubicBezTo>
                    <a:pt x="1060" y="45"/>
                    <a:pt x="1059" y="23"/>
                    <a:pt x="1044" y="9"/>
                  </a:cubicBezTo>
                  <a:cubicBezTo>
                    <a:pt x="1027" y="-6"/>
                    <a:pt x="998" y="0"/>
                    <a:pt x="981" y="16"/>
                  </a:cubicBezTo>
                  <a:cubicBezTo>
                    <a:pt x="964" y="32"/>
                    <a:pt x="957" y="56"/>
                    <a:pt x="950" y="78"/>
                  </a:cubicBezTo>
                  <a:lnTo>
                    <a:pt x="950" y="78"/>
                  </a:lnTo>
                  <a:cubicBezTo>
                    <a:pt x="917" y="199"/>
                    <a:pt x="893" y="322"/>
                    <a:pt x="881" y="446"/>
                  </a:cubicBezTo>
                  <a:cubicBezTo>
                    <a:pt x="877" y="478"/>
                    <a:pt x="869" y="521"/>
                    <a:pt x="866" y="561"/>
                  </a:cubicBezTo>
                  <a:cubicBezTo>
                    <a:pt x="859" y="561"/>
                    <a:pt x="852" y="562"/>
                    <a:pt x="846" y="563"/>
                  </a:cubicBezTo>
                  <a:lnTo>
                    <a:pt x="846" y="563"/>
                  </a:lnTo>
                  <a:cubicBezTo>
                    <a:pt x="829" y="388"/>
                    <a:pt x="782" y="217"/>
                    <a:pt x="707" y="58"/>
                  </a:cubicBezTo>
                  <a:cubicBezTo>
                    <a:pt x="698" y="41"/>
                    <a:pt x="688" y="21"/>
                    <a:pt x="669" y="16"/>
                  </a:cubicBezTo>
                  <a:cubicBezTo>
                    <a:pt x="646" y="10"/>
                    <a:pt x="622" y="29"/>
                    <a:pt x="615" y="51"/>
                  </a:cubicBezTo>
                  <a:cubicBezTo>
                    <a:pt x="607" y="73"/>
                    <a:pt x="612" y="97"/>
                    <a:pt x="617" y="120"/>
                  </a:cubicBezTo>
                  <a:lnTo>
                    <a:pt x="617" y="120"/>
                  </a:lnTo>
                  <a:cubicBezTo>
                    <a:pt x="642" y="243"/>
                    <a:pt x="678" y="363"/>
                    <a:pt x="724" y="479"/>
                  </a:cubicBezTo>
                  <a:cubicBezTo>
                    <a:pt x="735" y="508"/>
                    <a:pt x="747" y="550"/>
                    <a:pt x="763" y="587"/>
                  </a:cubicBezTo>
                  <a:cubicBezTo>
                    <a:pt x="754" y="591"/>
                    <a:pt x="746" y="595"/>
                    <a:pt x="738" y="600"/>
                  </a:cubicBezTo>
                  <a:lnTo>
                    <a:pt x="738" y="600"/>
                  </a:lnTo>
                  <a:cubicBezTo>
                    <a:pt x="725" y="573"/>
                    <a:pt x="710" y="546"/>
                    <a:pt x="695" y="520"/>
                  </a:cubicBezTo>
                  <a:cubicBezTo>
                    <a:pt x="621" y="392"/>
                    <a:pt x="529" y="276"/>
                    <a:pt x="422" y="175"/>
                  </a:cubicBezTo>
                  <a:cubicBezTo>
                    <a:pt x="407" y="162"/>
                    <a:pt x="390" y="148"/>
                    <a:pt x="370" y="150"/>
                  </a:cubicBezTo>
                  <a:cubicBezTo>
                    <a:pt x="347" y="153"/>
                    <a:pt x="331" y="179"/>
                    <a:pt x="333" y="202"/>
                  </a:cubicBezTo>
                  <a:cubicBezTo>
                    <a:pt x="334" y="225"/>
                    <a:pt x="347" y="246"/>
                    <a:pt x="360" y="266"/>
                  </a:cubicBezTo>
                  <a:lnTo>
                    <a:pt x="360" y="266"/>
                  </a:lnTo>
                  <a:cubicBezTo>
                    <a:pt x="428" y="371"/>
                    <a:pt x="506" y="470"/>
                    <a:pt x="591" y="561"/>
                  </a:cubicBezTo>
                  <a:cubicBezTo>
                    <a:pt x="613" y="585"/>
                    <a:pt x="641" y="622"/>
                    <a:pt x="671" y="652"/>
                  </a:cubicBezTo>
                  <a:lnTo>
                    <a:pt x="671" y="652"/>
                  </a:lnTo>
                  <a:cubicBezTo>
                    <a:pt x="662" y="661"/>
                    <a:pt x="654" y="671"/>
                    <a:pt x="646" y="681"/>
                  </a:cubicBezTo>
                  <a:lnTo>
                    <a:pt x="646" y="681"/>
                  </a:lnTo>
                  <a:cubicBezTo>
                    <a:pt x="578" y="624"/>
                    <a:pt x="506" y="572"/>
                    <a:pt x="429" y="528"/>
                  </a:cubicBezTo>
                  <a:cubicBezTo>
                    <a:pt x="350" y="482"/>
                    <a:pt x="267" y="445"/>
                    <a:pt x="181" y="414"/>
                  </a:cubicBezTo>
                  <a:cubicBezTo>
                    <a:pt x="162" y="407"/>
                    <a:pt x="141" y="401"/>
                    <a:pt x="124" y="411"/>
                  </a:cubicBezTo>
                  <a:cubicBezTo>
                    <a:pt x="104" y="423"/>
                    <a:pt x="100" y="453"/>
                    <a:pt x="111" y="474"/>
                  </a:cubicBezTo>
                  <a:cubicBezTo>
                    <a:pt x="121" y="494"/>
                    <a:pt x="141" y="508"/>
                    <a:pt x="161" y="521"/>
                  </a:cubicBezTo>
                  <a:lnTo>
                    <a:pt x="161" y="521"/>
                  </a:lnTo>
                  <a:cubicBezTo>
                    <a:pt x="196" y="545"/>
                    <a:pt x="232" y="567"/>
                    <a:pt x="269" y="588"/>
                  </a:cubicBezTo>
                  <a:cubicBezTo>
                    <a:pt x="341" y="629"/>
                    <a:pt x="415" y="667"/>
                    <a:pt x="491" y="700"/>
                  </a:cubicBezTo>
                  <a:cubicBezTo>
                    <a:pt x="522" y="713"/>
                    <a:pt x="565" y="737"/>
                    <a:pt x="605" y="752"/>
                  </a:cubicBezTo>
                  <a:lnTo>
                    <a:pt x="605" y="753"/>
                  </a:lnTo>
                  <a:lnTo>
                    <a:pt x="514" y="753"/>
                  </a:lnTo>
                  <a:lnTo>
                    <a:pt x="514" y="753"/>
                  </a:lnTo>
                  <a:cubicBezTo>
                    <a:pt x="382" y="716"/>
                    <a:pt x="247" y="698"/>
                    <a:pt x="111" y="698"/>
                  </a:cubicBezTo>
                  <a:cubicBezTo>
                    <a:pt x="94" y="698"/>
                    <a:pt x="78" y="698"/>
                    <a:pt x="62" y="699"/>
                  </a:cubicBezTo>
                  <a:cubicBezTo>
                    <a:pt x="42" y="699"/>
                    <a:pt x="20" y="701"/>
                    <a:pt x="8" y="717"/>
                  </a:cubicBezTo>
                  <a:lnTo>
                    <a:pt x="8" y="717"/>
                  </a:lnTo>
                  <a:cubicBezTo>
                    <a:pt x="7" y="718"/>
                    <a:pt x="6" y="719"/>
                    <a:pt x="5" y="720"/>
                  </a:cubicBezTo>
                  <a:cubicBezTo>
                    <a:pt x="2" y="726"/>
                    <a:pt x="0" y="733"/>
                    <a:pt x="0" y="740"/>
                  </a:cubicBezTo>
                  <a:cubicBezTo>
                    <a:pt x="0" y="745"/>
                    <a:pt x="1" y="749"/>
                    <a:pt x="2" y="753"/>
                  </a:cubicBezTo>
                  <a:lnTo>
                    <a:pt x="2" y="753"/>
                  </a:lnTo>
                  <a:cubicBezTo>
                    <a:pt x="3" y="758"/>
                    <a:pt x="5" y="762"/>
                    <a:pt x="8" y="766"/>
                  </a:cubicBezTo>
                  <a:cubicBezTo>
                    <a:pt x="11" y="771"/>
                    <a:pt x="14" y="776"/>
                    <a:pt x="18" y="780"/>
                  </a:cubicBezTo>
                  <a:cubicBezTo>
                    <a:pt x="36" y="795"/>
                    <a:pt x="60" y="801"/>
                    <a:pt x="82" y="806"/>
                  </a:cubicBezTo>
                  <a:lnTo>
                    <a:pt x="82" y="806"/>
                  </a:lnTo>
                  <a:cubicBezTo>
                    <a:pt x="205" y="832"/>
                    <a:pt x="329" y="847"/>
                    <a:pt x="455" y="851"/>
                  </a:cubicBezTo>
                  <a:cubicBezTo>
                    <a:pt x="489" y="852"/>
                    <a:pt x="540" y="859"/>
                    <a:pt x="584" y="858"/>
                  </a:cubicBezTo>
                  <a:lnTo>
                    <a:pt x="584" y="858"/>
                  </a:lnTo>
                  <a:cubicBezTo>
                    <a:pt x="584" y="859"/>
                    <a:pt x="584" y="860"/>
                    <a:pt x="584" y="861"/>
                  </a:cubicBezTo>
                  <a:cubicBezTo>
                    <a:pt x="584" y="873"/>
                    <a:pt x="585" y="884"/>
                    <a:pt x="586" y="896"/>
                  </a:cubicBezTo>
                  <a:lnTo>
                    <a:pt x="586" y="896"/>
                  </a:lnTo>
                  <a:cubicBezTo>
                    <a:pt x="404" y="910"/>
                    <a:pt x="226" y="958"/>
                    <a:pt x="61" y="1037"/>
                  </a:cubicBezTo>
                  <a:cubicBezTo>
                    <a:pt x="43" y="1046"/>
                    <a:pt x="23" y="1056"/>
                    <a:pt x="18" y="1075"/>
                  </a:cubicBezTo>
                  <a:cubicBezTo>
                    <a:pt x="12" y="1098"/>
                    <a:pt x="31" y="1120"/>
                    <a:pt x="53" y="1128"/>
                  </a:cubicBezTo>
                  <a:cubicBezTo>
                    <a:pt x="75" y="1135"/>
                    <a:pt x="99" y="1132"/>
                    <a:pt x="122" y="1127"/>
                  </a:cubicBezTo>
                  <a:lnTo>
                    <a:pt x="122" y="1127"/>
                  </a:lnTo>
                  <a:cubicBezTo>
                    <a:pt x="245" y="1102"/>
                    <a:pt x="365" y="1066"/>
                    <a:pt x="481" y="1020"/>
                  </a:cubicBezTo>
                  <a:cubicBezTo>
                    <a:pt x="515" y="1007"/>
                    <a:pt x="565" y="993"/>
                    <a:pt x="605" y="974"/>
                  </a:cubicBezTo>
                  <a:cubicBezTo>
                    <a:pt x="608" y="982"/>
                    <a:pt x="612" y="990"/>
                    <a:pt x="616" y="998"/>
                  </a:cubicBezTo>
                  <a:lnTo>
                    <a:pt x="616" y="998"/>
                  </a:lnTo>
                  <a:cubicBezTo>
                    <a:pt x="584" y="1014"/>
                    <a:pt x="553" y="1031"/>
                    <a:pt x="523" y="1048"/>
                  </a:cubicBezTo>
                  <a:cubicBezTo>
                    <a:pt x="395" y="1122"/>
                    <a:pt x="278" y="1214"/>
                    <a:pt x="177" y="1322"/>
                  </a:cubicBezTo>
                  <a:cubicBezTo>
                    <a:pt x="164" y="1337"/>
                    <a:pt x="150" y="1354"/>
                    <a:pt x="152" y="1374"/>
                  </a:cubicBezTo>
                  <a:cubicBezTo>
                    <a:pt x="155" y="1397"/>
                    <a:pt x="181" y="1411"/>
                    <a:pt x="204" y="1410"/>
                  </a:cubicBezTo>
                  <a:cubicBezTo>
                    <a:pt x="227" y="1408"/>
                    <a:pt x="248" y="1396"/>
                    <a:pt x="268" y="1384"/>
                  </a:cubicBezTo>
                  <a:lnTo>
                    <a:pt x="268" y="1384"/>
                  </a:lnTo>
                  <a:cubicBezTo>
                    <a:pt x="373" y="1315"/>
                    <a:pt x="471" y="1238"/>
                    <a:pt x="563" y="1153"/>
                  </a:cubicBezTo>
                  <a:cubicBezTo>
                    <a:pt x="589" y="1128"/>
                    <a:pt x="630" y="1097"/>
                    <a:pt x="660" y="1065"/>
                  </a:cubicBezTo>
                  <a:lnTo>
                    <a:pt x="660" y="1065"/>
                  </a:lnTo>
                  <a:cubicBezTo>
                    <a:pt x="667" y="1073"/>
                    <a:pt x="675" y="1081"/>
                    <a:pt x="683" y="1088"/>
                  </a:cubicBezTo>
                  <a:cubicBezTo>
                    <a:pt x="684" y="1090"/>
                    <a:pt x="686" y="1091"/>
                    <a:pt x="687" y="1092"/>
                  </a:cubicBezTo>
                  <a:lnTo>
                    <a:pt x="687" y="1092"/>
                  </a:lnTo>
                  <a:cubicBezTo>
                    <a:pt x="628" y="1161"/>
                    <a:pt x="576" y="1236"/>
                    <a:pt x="530" y="1315"/>
                  </a:cubicBezTo>
                  <a:cubicBezTo>
                    <a:pt x="484" y="1394"/>
                    <a:pt x="446" y="1477"/>
                    <a:pt x="416" y="1563"/>
                  </a:cubicBezTo>
                  <a:cubicBezTo>
                    <a:pt x="409" y="1581"/>
                    <a:pt x="403" y="1603"/>
                    <a:pt x="413" y="1620"/>
                  </a:cubicBezTo>
                  <a:cubicBezTo>
                    <a:pt x="425" y="1640"/>
                    <a:pt x="454" y="1643"/>
                    <a:pt x="475" y="1633"/>
                  </a:cubicBezTo>
                  <a:cubicBezTo>
                    <a:pt x="496" y="1622"/>
                    <a:pt x="510" y="1602"/>
                    <a:pt x="523" y="1583"/>
                  </a:cubicBezTo>
                  <a:lnTo>
                    <a:pt x="523" y="1583"/>
                  </a:lnTo>
                  <a:cubicBezTo>
                    <a:pt x="546" y="1547"/>
                    <a:pt x="569" y="1511"/>
                    <a:pt x="590" y="1475"/>
                  </a:cubicBezTo>
                  <a:cubicBezTo>
                    <a:pt x="631" y="1403"/>
                    <a:pt x="668" y="1329"/>
                    <a:pt x="701" y="1253"/>
                  </a:cubicBezTo>
                  <a:cubicBezTo>
                    <a:pt x="715" y="1221"/>
                    <a:pt x="739" y="1178"/>
                    <a:pt x="755" y="1137"/>
                  </a:cubicBezTo>
                  <a:cubicBezTo>
                    <a:pt x="763" y="1141"/>
                    <a:pt x="771" y="1145"/>
                    <a:pt x="780" y="1148"/>
                  </a:cubicBezTo>
                  <a:lnTo>
                    <a:pt x="780" y="1148"/>
                  </a:lnTo>
                  <a:cubicBezTo>
                    <a:pt x="727" y="1304"/>
                    <a:pt x="699" y="1468"/>
                    <a:pt x="699" y="1633"/>
                  </a:cubicBezTo>
                  <a:cubicBezTo>
                    <a:pt x="699" y="1649"/>
                    <a:pt x="700" y="1665"/>
                    <a:pt x="700" y="1682"/>
                  </a:cubicBezTo>
                  <a:cubicBezTo>
                    <a:pt x="701" y="1702"/>
                    <a:pt x="703" y="1724"/>
                    <a:pt x="719" y="1736"/>
                  </a:cubicBezTo>
                  <a:cubicBezTo>
                    <a:pt x="737" y="1751"/>
                    <a:pt x="765" y="1742"/>
                    <a:pt x="781" y="1725"/>
                  </a:cubicBezTo>
                  <a:cubicBezTo>
                    <a:pt x="796" y="1707"/>
                    <a:pt x="803" y="1684"/>
                    <a:pt x="807" y="1661"/>
                  </a:cubicBezTo>
                  <a:lnTo>
                    <a:pt x="807" y="1661"/>
                  </a:lnTo>
                  <a:cubicBezTo>
                    <a:pt x="833" y="1539"/>
                    <a:pt x="848" y="1414"/>
                    <a:pt x="853" y="1289"/>
                  </a:cubicBezTo>
                  <a:cubicBezTo>
                    <a:pt x="854" y="1257"/>
                    <a:pt x="860" y="1212"/>
                    <a:pt x="860" y="1170"/>
                  </a:cubicBezTo>
                  <a:lnTo>
                    <a:pt x="860" y="1170"/>
                  </a:lnTo>
                  <a:cubicBezTo>
                    <a:pt x="880" y="1174"/>
                    <a:pt x="899" y="1175"/>
                    <a:pt x="919" y="1175"/>
                  </a:cubicBezTo>
                  <a:lnTo>
                    <a:pt x="919" y="1175"/>
                  </a:lnTo>
                  <a:cubicBezTo>
                    <a:pt x="924" y="1350"/>
                    <a:pt x="960" y="1522"/>
                    <a:pt x="1024" y="1684"/>
                  </a:cubicBezTo>
                  <a:cubicBezTo>
                    <a:pt x="1031" y="1703"/>
                    <a:pt x="1041" y="1723"/>
                    <a:pt x="1059" y="1729"/>
                  </a:cubicBezTo>
                  <a:cubicBezTo>
                    <a:pt x="1081" y="1737"/>
                    <a:pt x="1106" y="1719"/>
                    <a:pt x="1115" y="1698"/>
                  </a:cubicBezTo>
                  <a:cubicBezTo>
                    <a:pt x="1124" y="1676"/>
                    <a:pt x="1121" y="1652"/>
                    <a:pt x="1118" y="1629"/>
                  </a:cubicBezTo>
                  <a:lnTo>
                    <a:pt x="1118" y="1629"/>
                  </a:lnTo>
                  <a:cubicBezTo>
                    <a:pt x="1101" y="1505"/>
                    <a:pt x="1073" y="1382"/>
                    <a:pt x="1035" y="1263"/>
                  </a:cubicBezTo>
                  <a:cubicBezTo>
                    <a:pt x="1026" y="1236"/>
                    <a:pt x="1018" y="1199"/>
                    <a:pt x="1007" y="1165"/>
                  </a:cubicBezTo>
                  <a:lnTo>
                    <a:pt x="1007" y="1165"/>
                  </a:lnTo>
                  <a:cubicBezTo>
                    <a:pt x="1016" y="1162"/>
                    <a:pt x="1026" y="1160"/>
                    <a:pt x="1035" y="1156"/>
                  </a:cubicBezTo>
                  <a:lnTo>
                    <a:pt x="1035" y="1156"/>
                  </a:lnTo>
                  <a:cubicBezTo>
                    <a:pt x="1057" y="1205"/>
                    <a:pt x="1081" y="1252"/>
                    <a:pt x="1107" y="1298"/>
                  </a:cubicBezTo>
                  <a:cubicBezTo>
                    <a:pt x="1164" y="1397"/>
                    <a:pt x="1233" y="1489"/>
                    <a:pt x="1311" y="1573"/>
                  </a:cubicBezTo>
                  <a:cubicBezTo>
                    <a:pt x="1324" y="1587"/>
                    <a:pt x="1340" y="1602"/>
                    <a:pt x="1360" y="1601"/>
                  </a:cubicBezTo>
                  <a:cubicBezTo>
                    <a:pt x="1383" y="1600"/>
                    <a:pt x="1399" y="1575"/>
                    <a:pt x="1400" y="1552"/>
                  </a:cubicBezTo>
                  <a:cubicBezTo>
                    <a:pt x="1400" y="1529"/>
                    <a:pt x="1389" y="1507"/>
                    <a:pt x="1378" y="1487"/>
                  </a:cubicBezTo>
                  <a:lnTo>
                    <a:pt x="1378" y="1487"/>
                  </a:lnTo>
                  <a:cubicBezTo>
                    <a:pt x="1373" y="1479"/>
                    <a:pt x="1369" y="1470"/>
                    <a:pt x="1364" y="1462"/>
                  </a:cubicBezTo>
                  <a:cubicBezTo>
                    <a:pt x="1306" y="1362"/>
                    <a:pt x="1240" y="1267"/>
                    <a:pt x="1167" y="1177"/>
                  </a:cubicBezTo>
                  <a:cubicBezTo>
                    <a:pt x="1151" y="1158"/>
                    <a:pt x="1133" y="1131"/>
                    <a:pt x="1113" y="1106"/>
                  </a:cubicBezTo>
                  <a:lnTo>
                    <a:pt x="1113" y="1106"/>
                  </a:lnTo>
                  <a:cubicBezTo>
                    <a:pt x="1123" y="1095"/>
                    <a:pt x="1132" y="1084"/>
                    <a:pt x="1140" y="1072"/>
                  </a:cubicBezTo>
                  <a:lnTo>
                    <a:pt x="1140" y="1072"/>
                  </a:lnTo>
                  <a:cubicBezTo>
                    <a:pt x="1220" y="1144"/>
                    <a:pt x="1307" y="1208"/>
                    <a:pt x="1399" y="1261"/>
                  </a:cubicBezTo>
                  <a:cubicBezTo>
                    <a:pt x="1450" y="1290"/>
                    <a:pt x="1501" y="1316"/>
                    <a:pt x="1554" y="1339"/>
                  </a:cubicBezTo>
                  <a:cubicBezTo>
                    <a:pt x="1572" y="1347"/>
                    <a:pt x="1594" y="1355"/>
                    <a:pt x="1611" y="1346"/>
                  </a:cubicBezTo>
                  <a:cubicBezTo>
                    <a:pt x="1632" y="1336"/>
                    <a:pt x="1637" y="1306"/>
                    <a:pt x="1629" y="1285"/>
                  </a:cubicBezTo>
                  <a:cubicBezTo>
                    <a:pt x="1620" y="1263"/>
                    <a:pt x="1600" y="1248"/>
                    <a:pt x="1582" y="1234"/>
                  </a:cubicBezTo>
                  <a:lnTo>
                    <a:pt x="1582" y="1234"/>
                  </a:lnTo>
                  <a:cubicBezTo>
                    <a:pt x="1509" y="1179"/>
                    <a:pt x="1434" y="1129"/>
                    <a:pt x="1355" y="1083"/>
                  </a:cubicBezTo>
                  <a:cubicBezTo>
                    <a:pt x="1325" y="1066"/>
                    <a:pt x="1295" y="1050"/>
                    <a:pt x="1265" y="1034"/>
                  </a:cubicBezTo>
                  <a:cubicBezTo>
                    <a:pt x="1240" y="1021"/>
                    <a:pt x="1209" y="1001"/>
                    <a:pt x="1178" y="985"/>
                  </a:cubicBezTo>
                  <a:cubicBezTo>
                    <a:pt x="1180" y="975"/>
                    <a:pt x="1182" y="966"/>
                    <a:pt x="1183" y="956"/>
                  </a:cubicBezTo>
                  <a:lnTo>
                    <a:pt x="1183" y="956"/>
                  </a:lnTo>
                  <a:cubicBezTo>
                    <a:pt x="1341" y="1017"/>
                    <a:pt x="1509" y="1052"/>
                    <a:pt x="1678" y="1058"/>
                  </a:cubicBezTo>
                  <a:cubicBezTo>
                    <a:pt x="1698" y="1059"/>
                    <a:pt x="1720" y="1058"/>
                    <a:pt x="1733" y="1043"/>
                  </a:cubicBezTo>
                  <a:cubicBezTo>
                    <a:pt x="1749" y="1026"/>
                    <a:pt x="1743" y="996"/>
                    <a:pt x="1727" y="9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6099175" y="1577836"/>
              <a:ext cx="1828799" cy="1987828"/>
            </a:xfrm>
            <a:custGeom>
              <a:rect b="b" l="l" r="r" t="t"/>
              <a:pathLst>
                <a:path extrusionOk="0" h="1897" w="1743">
                  <a:moveTo>
                    <a:pt x="1687" y="1059"/>
                  </a:moveTo>
                  <a:cubicBezTo>
                    <a:pt x="1645" y="1025"/>
                    <a:pt x="1589" y="1009"/>
                    <a:pt x="1534" y="1003"/>
                  </a:cubicBezTo>
                  <a:cubicBezTo>
                    <a:pt x="1585" y="977"/>
                    <a:pt x="1653" y="970"/>
                    <a:pt x="1683" y="922"/>
                  </a:cubicBezTo>
                  <a:cubicBezTo>
                    <a:pt x="1702" y="892"/>
                    <a:pt x="1699" y="852"/>
                    <a:pt x="1681" y="821"/>
                  </a:cubicBezTo>
                  <a:cubicBezTo>
                    <a:pt x="1593" y="666"/>
                    <a:pt x="1367" y="727"/>
                    <a:pt x="1237" y="781"/>
                  </a:cubicBezTo>
                  <a:cubicBezTo>
                    <a:pt x="1326" y="714"/>
                    <a:pt x="1416" y="647"/>
                    <a:pt x="1490" y="565"/>
                  </a:cubicBezTo>
                  <a:cubicBezTo>
                    <a:pt x="1515" y="537"/>
                    <a:pt x="1540" y="506"/>
                    <a:pt x="1549" y="470"/>
                  </a:cubicBezTo>
                  <a:cubicBezTo>
                    <a:pt x="1558" y="433"/>
                    <a:pt x="1548" y="390"/>
                    <a:pt x="1517" y="368"/>
                  </a:cubicBezTo>
                  <a:cubicBezTo>
                    <a:pt x="1485" y="346"/>
                    <a:pt x="1432" y="356"/>
                    <a:pt x="1419" y="392"/>
                  </a:cubicBezTo>
                  <a:cubicBezTo>
                    <a:pt x="1413" y="332"/>
                    <a:pt x="1474" y="273"/>
                    <a:pt x="1451" y="217"/>
                  </a:cubicBezTo>
                  <a:cubicBezTo>
                    <a:pt x="1434" y="180"/>
                    <a:pt x="1383" y="165"/>
                    <a:pt x="1342" y="176"/>
                  </a:cubicBezTo>
                  <a:cubicBezTo>
                    <a:pt x="1301" y="186"/>
                    <a:pt x="1268" y="214"/>
                    <a:pt x="1236" y="241"/>
                  </a:cubicBezTo>
                  <a:cubicBezTo>
                    <a:pt x="1243" y="183"/>
                    <a:pt x="1242" y="111"/>
                    <a:pt x="1188" y="84"/>
                  </a:cubicBezTo>
                  <a:cubicBezTo>
                    <a:pt x="1137" y="58"/>
                    <a:pt x="1077" y="95"/>
                    <a:pt x="1037" y="135"/>
                  </a:cubicBezTo>
                  <a:lnTo>
                    <a:pt x="1037" y="135"/>
                  </a:lnTo>
                  <a:cubicBezTo>
                    <a:pt x="1005" y="168"/>
                    <a:pt x="976" y="205"/>
                    <a:pt x="953" y="245"/>
                  </a:cubicBezTo>
                  <a:cubicBezTo>
                    <a:pt x="908" y="323"/>
                    <a:pt x="883" y="410"/>
                    <a:pt x="880" y="499"/>
                  </a:cubicBezTo>
                  <a:cubicBezTo>
                    <a:pt x="837" y="345"/>
                    <a:pt x="793" y="185"/>
                    <a:pt x="675" y="69"/>
                  </a:cubicBezTo>
                  <a:cubicBezTo>
                    <a:pt x="642" y="35"/>
                    <a:pt x="602" y="4"/>
                    <a:pt x="555" y="0"/>
                  </a:cubicBezTo>
                  <a:lnTo>
                    <a:pt x="540" y="0"/>
                  </a:lnTo>
                  <a:cubicBezTo>
                    <a:pt x="473" y="4"/>
                    <a:pt x="419" y="66"/>
                    <a:pt x="408" y="131"/>
                  </a:cubicBezTo>
                  <a:cubicBezTo>
                    <a:pt x="395" y="200"/>
                    <a:pt x="419" y="271"/>
                    <a:pt x="444" y="337"/>
                  </a:cubicBezTo>
                  <a:cubicBezTo>
                    <a:pt x="403" y="295"/>
                    <a:pt x="360" y="251"/>
                    <a:pt x="303" y="233"/>
                  </a:cubicBezTo>
                  <a:cubicBezTo>
                    <a:pt x="246" y="214"/>
                    <a:pt x="171" y="232"/>
                    <a:pt x="148" y="286"/>
                  </a:cubicBezTo>
                  <a:cubicBezTo>
                    <a:pt x="122" y="344"/>
                    <a:pt x="167" y="408"/>
                    <a:pt x="209" y="457"/>
                  </a:cubicBezTo>
                  <a:cubicBezTo>
                    <a:pt x="181" y="424"/>
                    <a:pt x="100" y="533"/>
                    <a:pt x="93" y="550"/>
                  </a:cubicBezTo>
                  <a:cubicBezTo>
                    <a:pt x="73" y="603"/>
                    <a:pt x="84" y="671"/>
                    <a:pt x="128" y="710"/>
                  </a:cubicBezTo>
                  <a:lnTo>
                    <a:pt x="128" y="710"/>
                  </a:lnTo>
                  <a:cubicBezTo>
                    <a:pt x="106" y="711"/>
                    <a:pt x="85" y="717"/>
                    <a:pt x="67" y="727"/>
                  </a:cubicBezTo>
                  <a:cubicBezTo>
                    <a:pt x="51" y="736"/>
                    <a:pt x="38" y="748"/>
                    <a:pt x="28" y="763"/>
                  </a:cubicBezTo>
                  <a:cubicBezTo>
                    <a:pt x="-14" y="820"/>
                    <a:pt x="-7" y="902"/>
                    <a:pt x="34" y="959"/>
                  </a:cubicBezTo>
                  <a:cubicBezTo>
                    <a:pt x="75" y="1016"/>
                    <a:pt x="143" y="1051"/>
                    <a:pt x="214" y="1068"/>
                  </a:cubicBezTo>
                  <a:cubicBezTo>
                    <a:pt x="284" y="1084"/>
                    <a:pt x="357" y="1084"/>
                    <a:pt x="429" y="1083"/>
                  </a:cubicBezTo>
                  <a:lnTo>
                    <a:pt x="429" y="1083"/>
                  </a:lnTo>
                  <a:cubicBezTo>
                    <a:pt x="420" y="1088"/>
                    <a:pt x="411" y="1093"/>
                    <a:pt x="403" y="1098"/>
                  </a:cubicBezTo>
                  <a:cubicBezTo>
                    <a:pt x="328" y="1141"/>
                    <a:pt x="266" y="1203"/>
                    <a:pt x="222" y="1278"/>
                  </a:cubicBezTo>
                  <a:cubicBezTo>
                    <a:pt x="198" y="1320"/>
                    <a:pt x="180" y="1366"/>
                    <a:pt x="169" y="1413"/>
                  </a:cubicBezTo>
                  <a:cubicBezTo>
                    <a:pt x="160" y="1451"/>
                    <a:pt x="156" y="1492"/>
                    <a:pt x="174" y="1527"/>
                  </a:cubicBezTo>
                  <a:cubicBezTo>
                    <a:pt x="199" y="1574"/>
                    <a:pt x="259" y="1595"/>
                    <a:pt x="314" y="1591"/>
                  </a:cubicBezTo>
                  <a:cubicBezTo>
                    <a:pt x="368" y="1587"/>
                    <a:pt x="418" y="1562"/>
                    <a:pt x="467" y="1539"/>
                  </a:cubicBezTo>
                  <a:lnTo>
                    <a:pt x="467" y="1539"/>
                  </a:lnTo>
                  <a:cubicBezTo>
                    <a:pt x="461" y="1554"/>
                    <a:pt x="457" y="1570"/>
                    <a:pt x="457" y="1586"/>
                  </a:cubicBezTo>
                  <a:cubicBezTo>
                    <a:pt x="457" y="1608"/>
                    <a:pt x="463" y="1630"/>
                    <a:pt x="474" y="1649"/>
                  </a:cubicBezTo>
                  <a:cubicBezTo>
                    <a:pt x="485" y="1668"/>
                    <a:pt x="500" y="1683"/>
                    <a:pt x="518" y="1694"/>
                  </a:cubicBezTo>
                  <a:cubicBezTo>
                    <a:pt x="570" y="1725"/>
                    <a:pt x="645" y="1713"/>
                    <a:pt x="684" y="1667"/>
                  </a:cubicBezTo>
                  <a:cubicBezTo>
                    <a:pt x="733" y="1609"/>
                    <a:pt x="720" y="1522"/>
                    <a:pt x="755" y="1454"/>
                  </a:cubicBezTo>
                  <a:lnTo>
                    <a:pt x="755" y="1454"/>
                  </a:lnTo>
                  <a:cubicBezTo>
                    <a:pt x="754" y="1459"/>
                    <a:pt x="754" y="1465"/>
                    <a:pt x="754" y="1470"/>
                  </a:cubicBezTo>
                  <a:cubicBezTo>
                    <a:pt x="754" y="1558"/>
                    <a:pt x="767" y="1645"/>
                    <a:pt x="791" y="1729"/>
                  </a:cubicBezTo>
                  <a:cubicBezTo>
                    <a:pt x="805" y="1773"/>
                    <a:pt x="824" y="1817"/>
                    <a:pt x="858" y="1850"/>
                  </a:cubicBezTo>
                  <a:cubicBezTo>
                    <a:pt x="891" y="1883"/>
                    <a:pt x="941" y="1904"/>
                    <a:pt x="988" y="1895"/>
                  </a:cubicBezTo>
                  <a:cubicBezTo>
                    <a:pt x="1035" y="1886"/>
                    <a:pt x="1070" y="1850"/>
                    <a:pt x="1091" y="1810"/>
                  </a:cubicBezTo>
                  <a:cubicBezTo>
                    <a:pt x="1111" y="1769"/>
                    <a:pt x="1118" y="1723"/>
                    <a:pt x="1125" y="1678"/>
                  </a:cubicBezTo>
                  <a:cubicBezTo>
                    <a:pt x="1174" y="1721"/>
                    <a:pt x="1235" y="1752"/>
                    <a:pt x="1301" y="1753"/>
                  </a:cubicBezTo>
                  <a:cubicBezTo>
                    <a:pt x="1366" y="1753"/>
                    <a:pt x="1434" y="1718"/>
                    <a:pt x="1457" y="1658"/>
                  </a:cubicBezTo>
                  <a:cubicBezTo>
                    <a:pt x="1479" y="1598"/>
                    <a:pt x="1455" y="1534"/>
                    <a:pt x="1422" y="1480"/>
                  </a:cubicBezTo>
                  <a:lnTo>
                    <a:pt x="1422" y="1480"/>
                  </a:lnTo>
                  <a:cubicBezTo>
                    <a:pt x="1369" y="1391"/>
                    <a:pt x="1295" y="1314"/>
                    <a:pt x="1207" y="1258"/>
                  </a:cubicBezTo>
                  <a:cubicBezTo>
                    <a:pt x="1284" y="1289"/>
                    <a:pt x="1365" y="1316"/>
                    <a:pt x="1448" y="1326"/>
                  </a:cubicBezTo>
                  <a:cubicBezTo>
                    <a:pt x="1530" y="1336"/>
                    <a:pt x="1621" y="1323"/>
                    <a:pt x="1686" y="1272"/>
                  </a:cubicBezTo>
                  <a:lnTo>
                    <a:pt x="1686" y="1272"/>
                  </a:lnTo>
                  <a:cubicBezTo>
                    <a:pt x="1703" y="1259"/>
                    <a:pt x="1717" y="1244"/>
                    <a:pt x="1727" y="1226"/>
                  </a:cubicBezTo>
                  <a:cubicBezTo>
                    <a:pt x="1731" y="1219"/>
                    <a:pt x="1734" y="1212"/>
                    <a:pt x="1737" y="1204"/>
                  </a:cubicBezTo>
                  <a:cubicBezTo>
                    <a:pt x="1755" y="1153"/>
                    <a:pt x="1730" y="1095"/>
                    <a:pt x="1687" y="10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7" name="Google Shape;497;p43"/>
            <p:cNvGrpSpPr/>
            <p:nvPr/>
          </p:nvGrpSpPr>
          <p:grpSpPr>
            <a:xfrm rot="-5400000">
              <a:off x="7056543" y="3451811"/>
              <a:ext cx="1371601" cy="1152171"/>
              <a:chOff x="3552120" y="985680"/>
              <a:chExt cx="914400" cy="768626"/>
            </a:xfrm>
          </p:grpSpPr>
          <p:sp>
            <p:nvSpPr>
              <p:cNvPr id="498" name="Google Shape;498;p43"/>
              <p:cNvSpPr/>
              <p:nvPr/>
            </p:nvSpPr>
            <p:spPr>
              <a:xfrm>
                <a:off x="3864610" y="985680"/>
                <a:ext cx="169353" cy="335429"/>
              </a:xfrm>
              <a:custGeom>
                <a:rect b="b" l="l" r="r" t="t"/>
                <a:pathLst>
                  <a:path extrusionOk="0" h="645" w="323">
                    <a:moveTo>
                      <a:pt x="87" y="461"/>
                    </a:moveTo>
                    <a:lnTo>
                      <a:pt x="87" y="461"/>
                    </a:lnTo>
                    <a:cubicBezTo>
                      <a:pt x="106" y="491"/>
                      <a:pt x="128" y="519"/>
                      <a:pt x="152" y="545"/>
                    </a:cubicBezTo>
                    <a:cubicBezTo>
                      <a:pt x="176" y="571"/>
                      <a:pt x="192" y="604"/>
                      <a:pt x="210" y="634"/>
                    </a:cubicBezTo>
                    <a:lnTo>
                      <a:pt x="210" y="634"/>
                    </a:lnTo>
                    <a:cubicBezTo>
                      <a:pt x="216" y="634"/>
                      <a:pt x="222" y="633"/>
                      <a:pt x="228" y="633"/>
                    </a:cubicBezTo>
                    <a:cubicBezTo>
                      <a:pt x="256" y="633"/>
                      <a:pt x="284" y="637"/>
                      <a:pt x="311" y="645"/>
                    </a:cubicBezTo>
                    <a:cubicBezTo>
                      <a:pt x="310" y="645"/>
                      <a:pt x="310" y="637"/>
                      <a:pt x="311" y="625"/>
                    </a:cubicBezTo>
                    <a:cubicBezTo>
                      <a:pt x="314" y="596"/>
                      <a:pt x="322" y="547"/>
                      <a:pt x="322" y="538"/>
                    </a:cubicBezTo>
                    <a:lnTo>
                      <a:pt x="322" y="538"/>
                    </a:lnTo>
                    <a:cubicBezTo>
                      <a:pt x="323" y="523"/>
                      <a:pt x="323" y="508"/>
                      <a:pt x="323" y="493"/>
                    </a:cubicBezTo>
                    <a:cubicBezTo>
                      <a:pt x="323" y="466"/>
                      <a:pt x="322" y="439"/>
                      <a:pt x="320" y="412"/>
                    </a:cubicBezTo>
                    <a:lnTo>
                      <a:pt x="320" y="412"/>
                    </a:lnTo>
                    <a:cubicBezTo>
                      <a:pt x="315" y="328"/>
                      <a:pt x="296" y="244"/>
                      <a:pt x="266" y="165"/>
                    </a:cubicBezTo>
                    <a:lnTo>
                      <a:pt x="266" y="165"/>
                    </a:lnTo>
                    <a:cubicBezTo>
                      <a:pt x="259" y="148"/>
                      <a:pt x="252" y="132"/>
                      <a:pt x="243" y="116"/>
                    </a:cubicBezTo>
                    <a:cubicBezTo>
                      <a:pt x="237" y="105"/>
                      <a:pt x="230" y="95"/>
                      <a:pt x="223" y="86"/>
                    </a:cubicBezTo>
                    <a:cubicBezTo>
                      <a:pt x="200" y="57"/>
                      <a:pt x="171" y="36"/>
                      <a:pt x="141" y="15"/>
                    </a:cubicBezTo>
                    <a:lnTo>
                      <a:pt x="141" y="15"/>
                    </a:lnTo>
                    <a:cubicBezTo>
                      <a:pt x="138" y="13"/>
                      <a:pt x="135" y="10"/>
                      <a:pt x="131" y="8"/>
                    </a:cubicBezTo>
                    <a:cubicBezTo>
                      <a:pt x="125" y="5"/>
                      <a:pt x="118" y="2"/>
                      <a:pt x="111" y="1"/>
                    </a:cubicBezTo>
                    <a:cubicBezTo>
                      <a:pt x="89" y="-2"/>
                      <a:pt x="70" y="16"/>
                      <a:pt x="57" y="33"/>
                    </a:cubicBezTo>
                    <a:lnTo>
                      <a:pt x="57" y="33"/>
                    </a:lnTo>
                    <a:cubicBezTo>
                      <a:pt x="48" y="44"/>
                      <a:pt x="40" y="55"/>
                      <a:pt x="34" y="66"/>
                    </a:cubicBezTo>
                    <a:cubicBezTo>
                      <a:pt x="18" y="92"/>
                      <a:pt x="9" y="120"/>
                      <a:pt x="3" y="149"/>
                    </a:cubicBezTo>
                    <a:lnTo>
                      <a:pt x="3" y="149"/>
                    </a:lnTo>
                    <a:cubicBezTo>
                      <a:pt x="1" y="162"/>
                      <a:pt x="0" y="176"/>
                      <a:pt x="0" y="190"/>
                    </a:cubicBezTo>
                    <a:cubicBezTo>
                      <a:pt x="0" y="214"/>
                      <a:pt x="3" y="237"/>
                      <a:pt x="8" y="260"/>
                    </a:cubicBezTo>
                    <a:lnTo>
                      <a:pt x="8" y="260"/>
                    </a:lnTo>
                    <a:cubicBezTo>
                      <a:pt x="22" y="326"/>
                      <a:pt x="45" y="389"/>
                      <a:pt x="79" y="446"/>
                    </a:cubicBezTo>
                    <a:cubicBezTo>
                      <a:pt x="82" y="451"/>
                      <a:pt x="84" y="456"/>
                      <a:pt x="87" y="4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3"/>
              <p:cNvSpPr/>
              <p:nvPr/>
            </p:nvSpPr>
            <p:spPr>
              <a:xfrm>
                <a:off x="4054411" y="986720"/>
                <a:ext cx="206579" cy="372352"/>
              </a:xfrm>
              <a:custGeom>
                <a:rect b="b" l="l" r="r" t="t"/>
                <a:pathLst>
                  <a:path extrusionOk="0" h="716" w="394">
                    <a:moveTo>
                      <a:pt x="107" y="716"/>
                    </a:moveTo>
                    <a:cubicBezTo>
                      <a:pt x="121" y="731"/>
                      <a:pt x="355" y="291"/>
                      <a:pt x="370" y="250"/>
                    </a:cubicBezTo>
                    <a:cubicBezTo>
                      <a:pt x="387" y="200"/>
                      <a:pt x="402" y="145"/>
                      <a:pt x="390" y="93"/>
                    </a:cubicBezTo>
                    <a:cubicBezTo>
                      <a:pt x="378" y="40"/>
                      <a:pt x="330" y="-6"/>
                      <a:pt x="277" y="1"/>
                    </a:cubicBezTo>
                    <a:lnTo>
                      <a:pt x="277" y="1"/>
                    </a:lnTo>
                    <a:cubicBezTo>
                      <a:pt x="262" y="4"/>
                      <a:pt x="247" y="9"/>
                      <a:pt x="234" y="17"/>
                    </a:cubicBezTo>
                    <a:cubicBezTo>
                      <a:pt x="228" y="20"/>
                      <a:pt x="222" y="24"/>
                      <a:pt x="217" y="29"/>
                    </a:cubicBezTo>
                    <a:lnTo>
                      <a:pt x="217" y="29"/>
                    </a:lnTo>
                    <a:cubicBezTo>
                      <a:pt x="180" y="56"/>
                      <a:pt x="148" y="89"/>
                      <a:pt x="123" y="128"/>
                    </a:cubicBezTo>
                    <a:cubicBezTo>
                      <a:pt x="27" y="276"/>
                      <a:pt x="27" y="486"/>
                      <a:pt x="0" y="652"/>
                    </a:cubicBezTo>
                    <a:lnTo>
                      <a:pt x="0" y="652"/>
                    </a:lnTo>
                    <a:cubicBezTo>
                      <a:pt x="19" y="657"/>
                      <a:pt x="36" y="664"/>
                      <a:pt x="54" y="674"/>
                    </a:cubicBezTo>
                    <a:cubicBezTo>
                      <a:pt x="73" y="685"/>
                      <a:pt x="92" y="700"/>
                      <a:pt x="107" y="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3"/>
              <p:cNvSpPr/>
              <p:nvPr/>
            </p:nvSpPr>
            <p:spPr>
              <a:xfrm>
                <a:off x="3691587" y="1474522"/>
                <a:ext cx="220736" cy="145613"/>
              </a:xfrm>
              <a:custGeom>
                <a:rect b="b" l="l" r="r" t="t"/>
                <a:pathLst>
                  <a:path extrusionOk="0" h="280" w="421">
                    <a:moveTo>
                      <a:pt x="371" y="0"/>
                    </a:moveTo>
                    <a:cubicBezTo>
                      <a:pt x="310" y="0"/>
                      <a:pt x="245" y="28"/>
                      <a:pt x="188" y="48"/>
                    </a:cubicBezTo>
                    <a:lnTo>
                      <a:pt x="168" y="56"/>
                    </a:lnTo>
                    <a:cubicBezTo>
                      <a:pt x="149" y="63"/>
                      <a:pt x="131" y="70"/>
                      <a:pt x="114" y="78"/>
                    </a:cubicBezTo>
                    <a:lnTo>
                      <a:pt x="114" y="78"/>
                    </a:lnTo>
                    <a:cubicBezTo>
                      <a:pt x="105" y="82"/>
                      <a:pt x="96" y="87"/>
                      <a:pt x="88" y="92"/>
                    </a:cubicBezTo>
                    <a:cubicBezTo>
                      <a:pt x="74" y="99"/>
                      <a:pt x="62" y="108"/>
                      <a:pt x="50" y="118"/>
                    </a:cubicBezTo>
                    <a:cubicBezTo>
                      <a:pt x="19" y="142"/>
                      <a:pt x="-6" y="179"/>
                      <a:pt x="2" y="216"/>
                    </a:cubicBezTo>
                    <a:cubicBezTo>
                      <a:pt x="8" y="246"/>
                      <a:pt x="34" y="268"/>
                      <a:pt x="63" y="276"/>
                    </a:cubicBezTo>
                    <a:lnTo>
                      <a:pt x="63" y="276"/>
                    </a:lnTo>
                    <a:cubicBezTo>
                      <a:pt x="73" y="278"/>
                      <a:pt x="84" y="280"/>
                      <a:pt x="95" y="280"/>
                    </a:cubicBezTo>
                    <a:cubicBezTo>
                      <a:pt x="101" y="280"/>
                      <a:pt x="108" y="279"/>
                      <a:pt x="114" y="278"/>
                    </a:cubicBezTo>
                    <a:lnTo>
                      <a:pt x="114" y="278"/>
                    </a:lnTo>
                    <a:cubicBezTo>
                      <a:pt x="126" y="277"/>
                      <a:pt x="139" y="274"/>
                      <a:pt x="151" y="270"/>
                    </a:cubicBezTo>
                    <a:cubicBezTo>
                      <a:pt x="263" y="235"/>
                      <a:pt x="337" y="139"/>
                      <a:pt x="421" y="64"/>
                    </a:cubicBezTo>
                    <a:cubicBezTo>
                      <a:pt x="412" y="72"/>
                      <a:pt x="366" y="2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3"/>
              <p:cNvSpPr/>
              <p:nvPr/>
            </p:nvSpPr>
            <p:spPr>
              <a:xfrm>
                <a:off x="4095307" y="1480243"/>
                <a:ext cx="212871" cy="196577"/>
              </a:xfrm>
              <a:custGeom>
                <a:rect b="b" l="l" r="r" t="t"/>
                <a:pathLst>
                  <a:path extrusionOk="0" h="378" w="406">
                    <a:moveTo>
                      <a:pt x="328" y="115"/>
                    </a:moveTo>
                    <a:cubicBezTo>
                      <a:pt x="313" y="105"/>
                      <a:pt x="298" y="95"/>
                      <a:pt x="282" y="85"/>
                    </a:cubicBezTo>
                    <a:lnTo>
                      <a:pt x="282" y="85"/>
                    </a:lnTo>
                    <a:cubicBezTo>
                      <a:pt x="272" y="79"/>
                      <a:pt x="262" y="73"/>
                      <a:pt x="252" y="67"/>
                    </a:cubicBezTo>
                    <a:cubicBezTo>
                      <a:pt x="232" y="56"/>
                      <a:pt x="213" y="45"/>
                      <a:pt x="193" y="36"/>
                    </a:cubicBezTo>
                    <a:cubicBezTo>
                      <a:pt x="183" y="32"/>
                      <a:pt x="70" y="-14"/>
                      <a:pt x="64" y="5"/>
                    </a:cubicBezTo>
                    <a:lnTo>
                      <a:pt x="64" y="5"/>
                    </a:lnTo>
                    <a:cubicBezTo>
                      <a:pt x="61" y="13"/>
                      <a:pt x="57" y="22"/>
                      <a:pt x="53" y="30"/>
                    </a:cubicBezTo>
                    <a:cubicBezTo>
                      <a:pt x="46" y="41"/>
                      <a:pt x="38" y="51"/>
                      <a:pt x="29" y="59"/>
                    </a:cubicBezTo>
                    <a:cubicBezTo>
                      <a:pt x="20" y="68"/>
                      <a:pt x="4" y="72"/>
                      <a:pt x="1" y="86"/>
                    </a:cubicBezTo>
                    <a:cubicBezTo>
                      <a:pt x="-2" y="106"/>
                      <a:pt x="39" y="160"/>
                      <a:pt x="48" y="179"/>
                    </a:cubicBezTo>
                    <a:cubicBezTo>
                      <a:pt x="80" y="242"/>
                      <a:pt x="112" y="310"/>
                      <a:pt x="171" y="353"/>
                    </a:cubicBezTo>
                    <a:cubicBezTo>
                      <a:pt x="237" y="401"/>
                      <a:pt x="342" y="379"/>
                      <a:pt x="382" y="308"/>
                    </a:cubicBezTo>
                    <a:cubicBezTo>
                      <a:pt x="403" y="271"/>
                      <a:pt x="416" y="224"/>
                      <a:pt x="399" y="185"/>
                    </a:cubicBezTo>
                    <a:cubicBezTo>
                      <a:pt x="385" y="154"/>
                      <a:pt x="356" y="134"/>
                      <a:pt x="328" y="1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3"/>
              <p:cNvSpPr/>
              <p:nvPr/>
            </p:nvSpPr>
            <p:spPr>
              <a:xfrm>
                <a:off x="4018758" y="1547848"/>
                <a:ext cx="96474" cy="206458"/>
              </a:xfrm>
              <a:custGeom>
                <a:rect b="b" l="l" r="r" t="t"/>
                <a:pathLst>
                  <a:path extrusionOk="0" h="397" w="184">
                    <a:moveTo>
                      <a:pt x="0" y="9"/>
                    </a:moveTo>
                    <a:lnTo>
                      <a:pt x="0" y="9"/>
                    </a:lnTo>
                    <a:cubicBezTo>
                      <a:pt x="1" y="20"/>
                      <a:pt x="2" y="31"/>
                      <a:pt x="2" y="42"/>
                    </a:cubicBezTo>
                    <a:cubicBezTo>
                      <a:pt x="2" y="44"/>
                      <a:pt x="2" y="46"/>
                      <a:pt x="2" y="48"/>
                    </a:cubicBezTo>
                    <a:cubicBezTo>
                      <a:pt x="3" y="111"/>
                      <a:pt x="3" y="225"/>
                      <a:pt x="4" y="240"/>
                    </a:cubicBezTo>
                    <a:lnTo>
                      <a:pt x="4" y="240"/>
                    </a:lnTo>
                    <a:cubicBezTo>
                      <a:pt x="6" y="271"/>
                      <a:pt x="13" y="301"/>
                      <a:pt x="24" y="329"/>
                    </a:cubicBezTo>
                    <a:lnTo>
                      <a:pt x="24" y="329"/>
                    </a:lnTo>
                    <a:cubicBezTo>
                      <a:pt x="26" y="334"/>
                      <a:pt x="28" y="339"/>
                      <a:pt x="31" y="344"/>
                    </a:cubicBezTo>
                    <a:cubicBezTo>
                      <a:pt x="40" y="362"/>
                      <a:pt x="56" y="375"/>
                      <a:pt x="74" y="386"/>
                    </a:cubicBezTo>
                    <a:cubicBezTo>
                      <a:pt x="78" y="388"/>
                      <a:pt x="82" y="391"/>
                      <a:pt x="86" y="393"/>
                    </a:cubicBezTo>
                    <a:cubicBezTo>
                      <a:pt x="115" y="403"/>
                      <a:pt x="151" y="396"/>
                      <a:pt x="169" y="371"/>
                    </a:cubicBezTo>
                    <a:lnTo>
                      <a:pt x="169" y="371"/>
                    </a:lnTo>
                    <a:cubicBezTo>
                      <a:pt x="169" y="370"/>
                      <a:pt x="170" y="369"/>
                      <a:pt x="171" y="368"/>
                    </a:cubicBezTo>
                    <a:cubicBezTo>
                      <a:pt x="179" y="353"/>
                      <a:pt x="184" y="336"/>
                      <a:pt x="184" y="318"/>
                    </a:cubicBezTo>
                    <a:lnTo>
                      <a:pt x="184" y="318"/>
                    </a:lnTo>
                    <a:cubicBezTo>
                      <a:pt x="191" y="196"/>
                      <a:pt x="125" y="106"/>
                      <a:pt x="82" y="0"/>
                    </a:cubicBezTo>
                    <a:cubicBezTo>
                      <a:pt x="56" y="12"/>
                      <a:pt x="29" y="19"/>
                      <a:pt x="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3"/>
              <p:cNvSpPr/>
              <p:nvPr/>
            </p:nvSpPr>
            <p:spPr>
              <a:xfrm>
                <a:off x="3893447" y="1539008"/>
                <a:ext cx="95949" cy="152893"/>
              </a:xfrm>
              <a:custGeom>
                <a:rect b="b" l="l" r="r" t="t"/>
                <a:pathLst>
                  <a:path extrusionOk="0" h="294" w="183">
                    <a:moveTo>
                      <a:pt x="62" y="30"/>
                    </a:moveTo>
                    <a:lnTo>
                      <a:pt x="84" y="0"/>
                    </a:lnTo>
                    <a:lnTo>
                      <a:pt x="84" y="0"/>
                    </a:lnTo>
                    <a:cubicBezTo>
                      <a:pt x="68" y="17"/>
                      <a:pt x="54" y="36"/>
                      <a:pt x="42" y="57"/>
                    </a:cubicBezTo>
                    <a:cubicBezTo>
                      <a:pt x="19" y="97"/>
                      <a:pt x="5" y="141"/>
                      <a:pt x="1" y="187"/>
                    </a:cubicBezTo>
                    <a:cubicBezTo>
                      <a:pt x="-2" y="217"/>
                      <a:pt x="1" y="251"/>
                      <a:pt x="24" y="272"/>
                    </a:cubicBezTo>
                    <a:lnTo>
                      <a:pt x="24" y="272"/>
                    </a:lnTo>
                    <a:cubicBezTo>
                      <a:pt x="28" y="275"/>
                      <a:pt x="32" y="278"/>
                      <a:pt x="37" y="281"/>
                    </a:cubicBezTo>
                    <a:cubicBezTo>
                      <a:pt x="41" y="284"/>
                      <a:pt x="46" y="286"/>
                      <a:pt x="51" y="288"/>
                    </a:cubicBezTo>
                    <a:lnTo>
                      <a:pt x="51" y="288"/>
                    </a:lnTo>
                    <a:cubicBezTo>
                      <a:pt x="60" y="292"/>
                      <a:pt x="70" y="294"/>
                      <a:pt x="80" y="294"/>
                    </a:cubicBezTo>
                    <a:cubicBezTo>
                      <a:pt x="86" y="294"/>
                      <a:pt x="91" y="293"/>
                      <a:pt x="97" y="292"/>
                    </a:cubicBezTo>
                    <a:cubicBezTo>
                      <a:pt x="116" y="286"/>
                      <a:pt x="129" y="268"/>
                      <a:pt x="138" y="250"/>
                    </a:cubicBezTo>
                    <a:cubicBezTo>
                      <a:pt x="172" y="187"/>
                      <a:pt x="178" y="113"/>
                      <a:pt x="183" y="42"/>
                    </a:cubicBezTo>
                    <a:lnTo>
                      <a:pt x="183" y="42"/>
                    </a:lnTo>
                    <a:cubicBezTo>
                      <a:pt x="151" y="37"/>
                      <a:pt x="120" y="26"/>
                      <a:pt x="92" y="10"/>
                    </a:cubicBezTo>
                    <a:cubicBezTo>
                      <a:pt x="89" y="8"/>
                      <a:pt x="86" y="6"/>
                      <a:pt x="83" y="4"/>
                    </a:cubicBezTo>
                    <a:cubicBezTo>
                      <a:pt x="76" y="13"/>
                      <a:pt x="69" y="21"/>
                      <a:pt x="62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3"/>
              <p:cNvSpPr/>
              <p:nvPr/>
            </p:nvSpPr>
            <p:spPr>
              <a:xfrm>
                <a:off x="4122571" y="1208259"/>
                <a:ext cx="343949" cy="251182"/>
              </a:xfrm>
              <a:custGeom>
                <a:rect b="b" l="l" r="r" t="t"/>
                <a:pathLst>
                  <a:path extrusionOk="0" h="483" w="656">
                    <a:moveTo>
                      <a:pt x="608" y="21"/>
                    </a:moveTo>
                    <a:cubicBezTo>
                      <a:pt x="575" y="-1"/>
                      <a:pt x="531" y="-3"/>
                      <a:pt x="492" y="3"/>
                    </a:cubicBezTo>
                    <a:lnTo>
                      <a:pt x="492" y="3"/>
                    </a:lnTo>
                    <a:cubicBezTo>
                      <a:pt x="467" y="7"/>
                      <a:pt x="443" y="14"/>
                      <a:pt x="421" y="23"/>
                    </a:cubicBezTo>
                    <a:cubicBezTo>
                      <a:pt x="301" y="68"/>
                      <a:pt x="223" y="170"/>
                      <a:pt x="126" y="254"/>
                    </a:cubicBezTo>
                    <a:cubicBezTo>
                      <a:pt x="85" y="290"/>
                      <a:pt x="42" y="323"/>
                      <a:pt x="0" y="357"/>
                    </a:cubicBezTo>
                    <a:lnTo>
                      <a:pt x="0" y="357"/>
                    </a:lnTo>
                    <a:cubicBezTo>
                      <a:pt x="2" y="360"/>
                      <a:pt x="4" y="363"/>
                      <a:pt x="6" y="366"/>
                    </a:cubicBezTo>
                    <a:cubicBezTo>
                      <a:pt x="21" y="392"/>
                      <a:pt x="29" y="422"/>
                      <a:pt x="29" y="453"/>
                    </a:cubicBezTo>
                    <a:cubicBezTo>
                      <a:pt x="29" y="463"/>
                      <a:pt x="28" y="473"/>
                      <a:pt x="26" y="483"/>
                    </a:cubicBezTo>
                    <a:cubicBezTo>
                      <a:pt x="30" y="460"/>
                      <a:pt x="239" y="416"/>
                      <a:pt x="266" y="409"/>
                    </a:cubicBezTo>
                    <a:cubicBezTo>
                      <a:pt x="339" y="389"/>
                      <a:pt x="405" y="357"/>
                      <a:pt x="476" y="325"/>
                    </a:cubicBezTo>
                    <a:cubicBezTo>
                      <a:pt x="537" y="297"/>
                      <a:pt x="599" y="262"/>
                      <a:pt x="634" y="204"/>
                    </a:cubicBezTo>
                    <a:cubicBezTo>
                      <a:pt x="668" y="145"/>
                      <a:pt x="664" y="60"/>
                      <a:pt x="608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3"/>
              <p:cNvSpPr/>
              <p:nvPr/>
            </p:nvSpPr>
            <p:spPr>
              <a:xfrm>
                <a:off x="3921236" y="1345031"/>
                <a:ext cx="185082" cy="194497"/>
              </a:xfrm>
              <a:custGeom>
                <a:rect b="b" l="l" r="r" t="t"/>
                <a:pathLst>
                  <a:path extrusionOk="0" h="374" w="353">
                    <a:moveTo>
                      <a:pt x="31" y="67"/>
                    </a:moveTo>
                    <a:cubicBezTo>
                      <a:pt x="3" y="110"/>
                      <a:pt x="-3" y="163"/>
                      <a:pt x="2" y="214"/>
                    </a:cubicBezTo>
                    <a:lnTo>
                      <a:pt x="2" y="214"/>
                    </a:lnTo>
                    <a:cubicBezTo>
                      <a:pt x="4" y="232"/>
                      <a:pt x="9" y="251"/>
                      <a:pt x="16" y="268"/>
                    </a:cubicBezTo>
                    <a:cubicBezTo>
                      <a:pt x="31" y="301"/>
                      <a:pt x="61" y="326"/>
                      <a:pt x="93" y="344"/>
                    </a:cubicBezTo>
                    <a:cubicBezTo>
                      <a:pt x="134" y="367"/>
                      <a:pt x="183" y="382"/>
                      <a:pt x="228" y="369"/>
                    </a:cubicBezTo>
                    <a:lnTo>
                      <a:pt x="228" y="369"/>
                    </a:lnTo>
                    <a:cubicBezTo>
                      <a:pt x="239" y="365"/>
                      <a:pt x="250" y="361"/>
                      <a:pt x="260" y="355"/>
                    </a:cubicBezTo>
                    <a:cubicBezTo>
                      <a:pt x="267" y="351"/>
                      <a:pt x="274" y="346"/>
                      <a:pt x="281" y="341"/>
                    </a:cubicBezTo>
                    <a:lnTo>
                      <a:pt x="281" y="341"/>
                    </a:lnTo>
                    <a:cubicBezTo>
                      <a:pt x="299" y="326"/>
                      <a:pt x="315" y="307"/>
                      <a:pt x="327" y="286"/>
                    </a:cubicBezTo>
                    <a:cubicBezTo>
                      <a:pt x="344" y="256"/>
                      <a:pt x="353" y="222"/>
                      <a:pt x="353" y="187"/>
                    </a:cubicBezTo>
                    <a:cubicBezTo>
                      <a:pt x="353" y="168"/>
                      <a:pt x="351" y="150"/>
                      <a:pt x="346" y="132"/>
                    </a:cubicBezTo>
                    <a:cubicBezTo>
                      <a:pt x="307" y="7"/>
                      <a:pt x="111" y="-56"/>
                      <a:pt x="31" y="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3"/>
              <p:cNvSpPr/>
              <p:nvPr/>
            </p:nvSpPr>
            <p:spPr>
              <a:xfrm>
                <a:off x="3552120" y="1324749"/>
                <a:ext cx="337657" cy="136252"/>
              </a:xfrm>
              <a:custGeom>
                <a:rect b="b" l="l" r="r" t="t"/>
                <a:pathLst>
                  <a:path extrusionOk="0" h="262" w="644">
                    <a:moveTo>
                      <a:pt x="380" y="258"/>
                    </a:moveTo>
                    <a:cubicBezTo>
                      <a:pt x="463" y="252"/>
                      <a:pt x="547" y="241"/>
                      <a:pt x="632" y="238"/>
                    </a:cubicBezTo>
                    <a:lnTo>
                      <a:pt x="632" y="238"/>
                    </a:lnTo>
                    <a:cubicBezTo>
                      <a:pt x="627" y="222"/>
                      <a:pt x="624" y="204"/>
                      <a:pt x="624" y="187"/>
                    </a:cubicBezTo>
                    <a:cubicBezTo>
                      <a:pt x="624" y="159"/>
                      <a:pt x="631" y="132"/>
                      <a:pt x="644" y="108"/>
                    </a:cubicBezTo>
                    <a:lnTo>
                      <a:pt x="634" y="103"/>
                    </a:lnTo>
                    <a:lnTo>
                      <a:pt x="634" y="103"/>
                    </a:lnTo>
                    <a:cubicBezTo>
                      <a:pt x="581" y="80"/>
                      <a:pt x="527" y="62"/>
                      <a:pt x="471" y="47"/>
                    </a:cubicBezTo>
                    <a:cubicBezTo>
                      <a:pt x="441" y="37"/>
                      <a:pt x="410" y="27"/>
                      <a:pt x="380" y="19"/>
                    </a:cubicBezTo>
                    <a:cubicBezTo>
                      <a:pt x="361" y="14"/>
                      <a:pt x="342" y="10"/>
                      <a:pt x="323" y="7"/>
                    </a:cubicBezTo>
                    <a:lnTo>
                      <a:pt x="323" y="7"/>
                    </a:lnTo>
                    <a:cubicBezTo>
                      <a:pt x="297" y="3"/>
                      <a:pt x="271" y="0"/>
                      <a:pt x="245" y="0"/>
                    </a:cubicBezTo>
                    <a:cubicBezTo>
                      <a:pt x="192" y="0"/>
                      <a:pt x="139" y="9"/>
                      <a:pt x="89" y="26"/>
                    </a:cubicBezTo>
                    <a:cubicBezTo>
                      <a:pt x="60" y="36"/>
                      <a:pt x="30" y="50"/>
                      <a:pt x="14" y="75"/>
                    </a:cubicBezTo>
                    <a:cubicBezTo>
                      <a:pt x="-15" y="119"/>
                      <a:pt x="7" y="181"/>
                      <a:pt x="48" y="213"/>
                    </a:cubicBezTo>
                    <a:cubicBezTo>
                      <a:pt x="89" y="244"/>
                      <a:pt x="143" y="253"/>
                      <a:pt x="194" y="258"/>
                    </a:cubicBezTo>
                    <a:lnTo>
                      <a:pt x="194" y="258"/>
                    </a:lnTo>
                    <a:cubicBezTo>
                      <a:pt x="224" y="261"/>
                      <a:pt x="255" y="262"/>
                      <a:pt x="285" y="262"/>
                    </a:cubicBezTo>
                    <a:cubicBezTo>
                      <a:pt x="316" y="262"/>
                      <a:pt x="348" y="261"/>
                      <a:pt x="380" y="2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3"/>
              <p:cNvSpPr/>
              <p:nvPr/>
            </p:nvSpPr>
            <p:spPr>
              <a:xfrm>
                <a:off x="3589870" y="1112571"/>
                <a:ext cx="365446" cy="245461"/>
              </a:xfrm>
              <a:custGeom>
                <a:rect b="b" l="l" r="r" t="t"/>
                <a:pathLst>
                  <a:path extrusionOk="0" h="472" w="697">
                    <a:moveTo>
                      <a:pt x="147" y="279"/>
                    </a:moveTo>
                    <a:lnTo>
                      <a:pt x="147" y="279"/>
                    </a:lnTo>
                    <a:cubicBezTo>
                      <a:pt x="154" y="283"/>
                      <a:pt x="161" y="288"/>
                      <a:pt x="168" y="292"/>
                    </a:cubicBezTo>
                    <a:cubicBezTo>
                      <a:pt x="213" y="317"/>
                      <a:pt x="259" y="339"/>
                      <a:pt x="308" y="357"/>
                    </a:cubicBezTo>
                    <a:cubicBezTo>
                      <a:pt x="408" y="395"/>
                      <a:pt x="513" y="423"/>
                      <a:pt x="610" y="472"/>
                    </a:cubicBezTo>
                    <a:lnTo>
                      <a:pt x="610" y="472"/>
                    </a:lnTo>
                    <a:cubicBezTo>
                      <a:pt x="631" y="444"/>
                      <a:pt x="658" y="422"/>
                      <a:pt x="688" y="404"/>
                    </a:cubicBezTo>
                    <a:cubicBezTo>
                      <a:pt x="691" y="402"/>
                      <a:pt x="694" y="401"/>
                      <a:pt x="697" y="399"/>
                    </a:cubicBezTo>
                    <a:cubicBezTo>
                      <a:pt x="608" y="317"/>
                      <a:pt x="529" y="222"/>
                      <a:pt x="433" y="147"/>
                    </a:cubicBezTo>
                    <a:lnTo>
                      <a:pt x="433" y="147"/>
                    </a:lnTo>
                    <a:cubicBezTo>
                      <a:pt x="405" y="126"/>
                      <a:pt x="375" y="107"/>
                      <a:pt x="345" y="89"/>
                    </a:cubicBezTo>
                    <a:cubicBezTo>
                      <a:pt x="333" y="82"/>
                      <a:pt x="320" y="75"/>
                      <a:pt x="308" y="69"/>
                    </a:cubicBezTo>
                    <a:lnTo>
                      <a:pt x="308" y="69"/>
                    </a:lnTo>
                    <a:cubicBezTo>
                      <a:pt x="248" y="38"/>
                      <a:pt x="184" y="16"/>
                      <a:pt x="118" y="4"/>
                    </a:cubicBezTo>
                    <a:cubicBezTo>
                      <a:pt x="87" y="-1"/>
                      <a:pt x="52" y="-3"/>
                      <a:pt x="27" y="17"/>
                    </a:cubicBezTo>
                    <a:cubicBezTo>
                      <a:pt x="1" y="37"/>
                      <a:pt x="-4" y="76"/>
                      <a:pt x="3" y="109"/>
                    </a:cubicBezTo>
                    <a:cubicBezTo>
                      <a:pt x="18" y="184"/>
                      <a:pt x="82" y="238"/>
                      <a:pt x="147" y="2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8" name="Google Shape;508;p43"/>
            <p:cNvGrpSpPr/>
            <p:nvPr/>
          </p:nvGrpSpPr>
          <p:grpSpPr>
            <a:xfrm>
              <a:off x="7774829" y="2346960"/>
              <a:ext cx="1195433" cy="1111670"/>
              <a:chOff x="7774829" y="2651760"/>
              <a:chExt cx="1195433" cy="1111670"/>
            </a:xfrm>
          </p:grpSpPr>
          <p:sp>
            <p:nvSpPr>
              <p:cNvPr id="509" name="Google Shape;509;p43"/>
              <p:cNvSpPr/>
              <p:nvPr/>
            </p:nvSpPr>
            <p:spPr>
              <a:xfrm>
                <a:off x="7774829" y="3426823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3"/>
              <p:cNvSpPr/>
              <p:nvPr/>
            </p:nvSpPr>
            <p:spPr>
              <a:xfrm>
                <a:off x="7927574" y="3582228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43"/>
              <p:cNvSpPr/>
              <p:nvPr/>
            </p:nvSpPr>
            <p:spPr>
              <a:xfrm>
                <a:off x="8021171" y="3434373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43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3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3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3"/>
              <p:cNvSpPr/>
              <p:nvPr/>
            </p:nvSpPr>
            <p:spPr>
              <a:xfrm>
                <a:off x="8635259" y="2804020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43"/>
              <p:cNvSpPr/>
              <p:nvPr/>
            </p:nvSpPr>
            <p:spPr>
              <a:xfrm>
                <a:off x="8828603" y="2651760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43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43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9" name="Google Shape;519;p43"/>
          <p:cNvGrpSpPr/>
          <p:nvPr/>
        </p:nvGrpSpPr>
        <p:grpSpPr>
          <a:xfrm>
            <a:off x="6821424" y="0"/>
            <a:ext cx="0" cy="5143500"/>
            <a:chOff x="6091244" y="0"/>
            <a:chExt cx="0" cy="5143500"/>
          </a:xfrm>
        </p:grpSpPr>
        <p:cxnSp>
          <p:nvCxnSpPr>
            <p:cNvPr id="520" name="Google Shape;520;p43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3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2" name="Google Shape;522;p43"/>
          <p:cNvSpPr txBox="1"/>
          <p:nvPr>
            <p:ph type="title"/>
          </p:nvPr>
        </p:nvSpPr>
        <p:spPr>
          <a:xfrm>
            <a:off x="1514700" y="479350"/>
            <a:ext cx="5112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Recommendations</a:t>
            </a:r>
            <a:endParaRPr/>
          </a:p>
        </p:txBody>
      </p:sp>
      <p:sp>
        <p:nvSpPr>
          <p:cNvPr id="523" name="Google Shape;523;p43"/>
          <p:cNvSpPr txBox="1"/>
          <p:nvPr>
            <p:ph idx="3" type="title"/>
          </p:nvPr>
        </p:nvSpPr>
        <p:spPr>
          <a:xfrm>
            <a:off x="734825" y="590947"/>
            <a:ext cx="759000" cy="650400"/>
          </a:xfrm>
          <a:prstGeom prst="rect">
            <a:avLst/>
          </a:prstGeom>
        </p:spPr>
        <p:txBody>
          <a:bodyPr anchorCtr="0" anchor="ctr" bIns="2743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05</a:t>
            </a:r>
            <a:endParaRPr sz="3300"/>
          </a:p>
        </p:txBody>
      </p:sp>
      <p:sp>
        <p:nvSpPr>
          <p:cNvPr id="524" name="Google Shape;524;p43"/>
          <p:cNvSpPr/>
          <p:nvPr/>
        </p:nvSpPr>
        <p:spPr>
          <a:xfrm>
            <a:off x="885725" y="631738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5" name="Google Shape;525;p43"/>
          <p:cNvSpPr txBox="1"/>
          <p:nvPr/>
        </p:nvSpPr>
        <p:spPr>
          <a:xfrm>
            <a:off x="790450" y="1878900"/>
            <a:ext cx="44424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Summary: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Achieved a scalable, responsive AI assistant with measurable UX gains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Real‑time inference under 200 ms with 88% accuracy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Recommendations: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1. Voice/Multimodal Interface (TensorFlow Lite + edge inference)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2. Multilingual Support (mBERT fine‑tuning)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3. Reinforcement Learning for personalized pathways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4. Clinical Validation with mental‑health experts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44"/>
          <p:cNvGrpSpPr/>
          <p:nvPr/>
        </p:nvGrpSpPr>
        <p:grpSpPr>
          <a:xfrm>
            <a:off x="5737801" y="182880"/>
            <a:ext cx="3406200" cy="4782311"/>
            <a:chOff x="5737801" y="182880"/>
            <a:chExt cx="3406200" cy="4782311"/>
          </a:xfrm>
        </p:grpSpPr>
        <p:pic>
          <p:nvPicPr>
            <p:cNvPr id="531" name="Google Shape;531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37801" y="182880"/>
              <a:ext cx="3044826" cy="304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44"/>
            <p:cNvPicPr preferRelativeResize="0"/>
            <p:nvPr/>
          </p:nvPicPr>
          <p:blipFill rotWithShape="1">
            <a:blip r:embed="rId4">
              <a:alphaModFix/>
            </a:blip>
            <a:srcRect b="0" l="0" r="23430" t="0"/>
            <a:stretch/>
          </p:blipFill>
          <p:spPr>
            <a:xfrm>
              <a:off x="6812403" y="1920240"/>
              <a:ext cx="2331599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9175" y="3438144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" name="Google Shape;534;p44"/>
          <p:cNvGrpSpPr/>
          <p:nvPr/>
        </p:nvGrpSpPr>
        <p:grpSpPr>
          <a:xfrm>
            <a:off x="6099175" y="539500"/>
            <a:ext cx="2871086" cy="4174197"/>
            <a:chOff x="6099175" y="539500"/>
            <a:chExt cx="2871086" cy="4174197"/>
          </a:xfrm>
        </p:grpSpPr>
        <p:sp>
          <p:nvSpPr>
            <p:cNvPr id="535" name="Google Shape;535;p44"/>
            <p:cNvSpPr/>
            <p:nvPr/>
          </p:nvSpPr>
          <p:spPr>
            <a:xfrm>
              <a:off x="7132320" y="539500"/>
              <a:ext cx="1828800" cy="1828799"/>
            </a:xfrm>
            <a:custGeom>
              <a:rect b="b" l="l" r="r" t="t"/>
              <a:pathLst>
                <a:path extrusionOk="0" h="1743" w="1742">
                  <a:moveTo>
                    <a:pt x="1727" y="980"/>
                  </a:moveTo>
                  <a:cubicBezTo>
                    <a:pt x="1711" y="963"/>
                    <a:pt x="1687" y="955"/>
                    <a:pt x="1665" y="949"/>
                  </a:cubicBezTo>
                  <a:lnTo>
                    <a:pt x="1665" y="949"/>
                  </a:lnTo>
                  <a:cubicBezTo>
                    <a:pt x="1544" y="915"/>
                    <a:pt x="1421" y="892"/>
                    <a:pt x="1297" y="879"/>
                  </a:cubicBezTo>
                  <a:cubicBezTo>
                    <a:pt x="1266" y="876"/>
                    <a:pt x="1225" y="868"/>
                    <a:pt x="1186" y="865"/>
                  </a:cubicBezTo>
                  <a:cubicBezTo>
                    <a:pt x="1185" y="851"/>
                    <a:pt x="1183" y="838"/>
                    <a:pt x="1181" y="825"/>
                  </a:cubicBezTo>
                  <a:lnTo>
                    <a:pt x="1181" y="825"/>
                  </a:lnTo>
                  <a:cubicBezTo>
                    <a:pt x="1321" y="820"/>
                    <a:pt x="1459" y="796"/>
                    <a:pt x="1592" y="753"/>
                  </a:cubicBezTo>
                  <a:cubicBezTo>
                    <a:pt x="1624" y="743"/>
                    <a:pt x="1655" y="732"/>
                    <a:pt x="1685" y="720"/>
                  </a:cubicBezTo>
                  <a:cubicBezTo>
                    <a:pt x="1704" y="713"/>
                    <a:pt x="1724" y="703"/>
                    <a:pt x="1730" y="684"/>
                  </a:cubicBezTo>
                  <a:cubicBezTo>
                    <a:pt x="1738" y="662"/>
                    <a:pt x="1721" y="638"/>
                    <a:pt x="1699" y="629"/>
                  </a:cubicBezTo>
                  <a:cubicBezTo>
                    <a:pt x="1677" y="620"/>
                    <a:pt x="1653" y="623"/>
                    <a:pt x="1630" y="626"/>
                  </a:cubicBezTo>
                  <a:lnTo>
                    <a:pt x="1630" y="626"/>
                  </a:lnTo>
                  <a:cubicBezTo>
                    <a:pt x="1506" y="643"/>
                    <a:pt x="1383" y="671"/>
                    <a:pt x="1264" y="709"/>
                  </a:cubicBezTo>
                  <a:cubicBezTo>
                    <a:pt x="1234" y="718"/>
                    <a:pt x="1193" y="727"/>
                    <a:pt x="1155" y="740"/>
                  </a:cubicBezTo>
                  <a:cubicBezTo>
                    <a:pt x="1153" y="736"/>
                    <a:pt x="1150" y="730"/>
                    <a:pt x="1148" y="726"/>
                  </a:cubicBezTo>
                  <a:cubicBezTo>
                    <a:pt x="1145" y="721"/>
                    <a:pt x="1144" y="719"/>
                    <a:pt x="1142" y="715"/>
                  </a:cubicBezTo>
                  <a:lnTo>
                    <a:pt x="1142" y="715"/>
                  </a:lnTo>
                  <a:cubicBezTo>
                    <a:pt x="1196" y="692"/>
                    <a:pt x="1248" y="665"/>
                    <a:pt x="1299" y="636"/>
                  </a:cubicBezTo>
                  <a:cubicBezTo>
                    <a:pt x="1398" y="579"/>
                    <a:pt x="1490" y="511"/>
                    <a:pt x="1573" y="433"/>
                  </a:cubicBezTo>
                  <a:cubicBezTo>
                    <a:pt x="1588" y="420"/>
                    <a:pt x="1603" y="403"/>
                    <a:pt x="1602" y="384"/>
                  </a:cubicBezTo>
                  <a:cubicBezTo>
                    <a:pt x="1601" y="360"/>
                    <a:pt x="1576" y="343"/>
                    <a:pt x="1553" y="343"/>
                  </a:cubicBezTo>
                  <a:cubicBezTo>
                    <a:pt x="1530" y="342"/>
                    <a:pt x="1508" y="354"/>
                    <a:pt x="1487" y="366"/>
                  </a:cubicBezTo>
                  <a:lnTo>
                    <a:pt x="1487" y="366"/>
                  </a:lnTo>
                  <a:cubicBezTo>
                    <a:pt x="1479" y="370"/>
                    <a:pt x="1471" y="375"/>
                    <a:pt x="1463" y="380"/>
                  </a:cubicBezTo>
                  <a:cubicBezTo>
                    <a:pt x="1363" y="438"/>
                    <a:pt x="1267" y="503"/>
                    <a:pt x="1177" y="577"/>
                  </a:cubicBezTo>
                  <a:cubicBezTo>
                    <a:pt x="1153" y="596"/>
                    <a:pt x="1118" y="620"/>
                    <a:pt x="1088" y="645"/>
                  </a:cubicBezTo>
                  <a:lnTo>
                    <a:pt x="1088" y="645"/>
                  </a:lnTo>
                  <a:cubicBezTo>
                    <a:pt x="1078" y="636"/>
                    <a:pt x="1068" y="627"/>
                    <a:pt x="1057" y="619"/>
                  </a:cubicBezTo>
                  <a:lnTo>
                    <a:pt x="1057" y="619"/>
                  </a:lnTo>
                  <a:cubicBezTo>
                    <a:pt x="1136" y="535"/>
                    <a:pt x="1205" y="441"/>
                    <a:pt x="1263" y="342"/>
                  </a:cubicBezTo>
                  <a:cubicBezTo>
                    <a:pt x="1291" y="292"/>
                    <a:pt x="1318" y="242"/>
                    <a:pt x="1340" y="189"/>
                  </a:cubicBezTo>
                  <a:cubicBezTo>
                    <a:pt x="1348" y="171"/>
                    <a:pt x="1355" y="150"/>
                    <a:pt x="1347" y="132"/>
                  </a:cubicBezTo>
                  <a:cubicBezTo>
                    <a:pt x="1336" y="111"/>
                    <a:pt x="1307" y="106"/>
                    <a:pt x="1286" y="115"/>
                  </a:cubicBezTo>
                  <a:cubicBezTo>
                    <a:pt x="1265" y="124"/>
                    <a:pt x="1249" y="143"/>
                    <a:pt x="1235" y="162"/>
                  </a:cubicBezTo>
                  <a:lnTo>
                    <a:pt x="1235" y="162"/>
                  </a:lnTo>
                  <a:cubicBezTo>
                    <a:pt x="1180" y="234"/>
                    <a:pt x="1130" y="309"/>
                    <a:pt x="1085" y="387"/>
                  </a:cubicBezTo>
                  <a:cubicBezTo>
                    <a:pt x="1067" y="418"/>
                    <a:pt x="1051" y="448"/>
                    <a:pt x="1035" y="479"/>
                  </a:cubicBezTo>
                  <a:cubicBezTo>
                    <a:pt x="1021" y="506"/>
                    <a:pt x="998" y="542"/>
                    <a:pt x="980" y="577"/>
                  </a:cubicBezTo>
                  <a:cubicBezTo>
                    <a:pt x="972" y="574"/>
                    <a:pt x="962" y="571"/>
                    <a:pt x="953" y="569"/>
                  </a:cubicBezTo>
                  <a:lnTo>
                    <a:pt x="953" y="569"/>
                  </a:lnTo>
                  <a:cubicBezTo>
                    <a:pt x="1017" y="408"/>
                    <a:pt x="1053" y="238"/>
                    <a:pt x="1059" y="65"/>
                  </a:cubicBezTo>
                  <a:cubicBezTo>
                    <a:pt x="1060" y="45"/>
                    <a:pt x="1059" y="23"/>
                    <a:pt x="1044" y="9"/>
                  </a:cubicBezTo>
                  <a:cubicBezTo>
                    <a:pt x="1027" y="-6"/>
                    <a:pt x="998" y="0"/>
                    <a:pt x="981" y="16"/>
                  </a:cubicBezTo>
                  <a:cubicBezTo>
                    <a:pt x="964" y="32"/>
                    <a:pt x="957" y="56"/>
                    <a:pt x="950" y="78"/>
                  </a:cubicBezTo>
                  <a:lnTo>
                    <a:pt x="950" y="78"/>
                  </a:lnTo>
                  <a:cubicBezTo>
                    <a:pt x="917" y="199"/>
                    <a:pt x="893" y="322"/>
                    <a:pt x="881" y="446"/>
                  </a:cubicBezTo>
                  <a:cubicBezTo>
                    <a:pt x="877" y="478"/>
                    <a:pt x="869" y="521"/>
                    <a:pt x="866" y="561"/>
                  </a:cubicBezTo>
                  <a:cubicBezTo>
                    <a:pt x="859" y="561"/>
                    <a:pt x="852" y="562"/>
                    <a:pt x="846" y="563"/>
                  </a:cubicBezTo>
                  <a:lnTo>
                    <a:pt x="846" y="563"/>
                  </a:lnTo>
                  <a:cubicBezTo>
                    <a:pt x="829" y="388"/>
                    <a:pt x="782" y="217"/>
                    <a:pt x="707" y="58"/>
                  </a:cubicBezTo>
                  <a:cubicBezTo>
                    <a:pt x="698" y="41"/>
                    <a:pt x="688" y="21"/>
                    <a:pt x="669" y="16"/>
                  </a:cubicBezTo>
                  <a:cubicBezTo>
                    <a:pt x="646" y="10"/>
                    <a:pt x="622" y="29"/>
                    <a:pt x="615" y="51"/>
                  </a:cubicBezTo>
                  <a:cubicBezTo>
                    <a:pt x="607" y="73"/>
                    <a:pt x="612" y="97"/>
                    <a:pt x="617" y="120"/>
                  </a:cubicBezTo>
                  <a:lnTo>
                    <a:pt x="617" y="120"/>
                  </a:lnTo>
                  <a:cubicBezTo>
                    <a:pt x="642" y="243"/>
                    <a:pt x="678" y="363"/>
                    <a:pt x="724" y="479"/>
                  </a:cubicBezTo>
                  <a:cubicBezTo>
                    <a:pt x="735" y="508"/>
                    <a:pt x="747" y="550"/>
                    <a:pt x="763" y="587"/>
                  </a:cubicBezTo>
                  <a:cubicBezTo>
                    <a:pt x="754" y="591"/>
                    <a:pt x="746" y="595"/>
                    <a:pt x="738" y="600"/>
                  </a:cubicBezTo>
                  <a:lnTo>
                    <a:pt x="738" y="600"/>
                  </a:lnTo>
                  <a:cubicBezTo>
                    <a:pt x="725" y="573"/>
                    <a:pt x="710" y="546"/>
                    <a:pt x="695" y="520"/>
                  </a:cubicBezTo>
                  <a:cubicBezTo>
                    <a:pt x="621" y="392"/>
                    <a:pt x="529" y="276"/>
                    <a:pt x="422" y="175"/>
                  </a:cubicBezTo>
                  <a:cubicBezTo>
                    <a:pt x="407" y="162"/>
                    <a:pt x="390" y="148"/>
                    <a:pt x="370" y="150"/>
                  </a:cubicBezTo>
                  <a:cubicBezTo>
                    <a:pt x="347" y="153"/>
                    <a:pt x="331" y="179"/>
                    <a:pt x="333" y="202"/>
                  </a:cubicBezTo>
                  <a:cubicBezTo>
                    <a:pt x="334" y="225"/>
                    <a:pt x="347" y="246"/>
                    <a:pt x="360" y="266"/>
                  </a:cubicBezTo>
                  <a:lnTo>
                    <a:pt x="360" y="266"/>
                  </a:lnTo>
                  <a:cubicBezTo>
                    <a:pt x="428" y="371"/>
                    <a:pt x="506" y="470"/>
                    <a:pt x="591" y="561"/>
                  </a:cubicBezTo>
                  <a:cubicBezTo>
                    <a:pt x="613" y="585"/>
                    <a:pt x="641" y="622"/>
                    <a:pt x="671" y="652"/>
                  </a:cubicBezTo>
                  <a:lnTo>
                    <a:pt x="671" y="652"/>
                  </a:lnTo>
                  <a:cubicBezTo>
                    <a:pt x="662" y="661"/>
                    <a:pt x="654" y="671"/>
                    <a:pt x="646" y="681"/>
                  </a:cubicBezTo>
                  <a:lnTo>
                    <a:pt x="646" y="681"/>
                  </a:lnTo>
                  <a:cubicBezTo>
                    <a:pt x="578" y="624"/>
                    <a:pt x="506" y="572"/>
                    <a:pt x="429" y="528"/>
                  </a:cubicBezTo>
                  <a:cubicBezTo>
                    <a:pt x="350" y="482"/>
                    <a:pt x="267" y="445"/>
                    <a:pt x="181" y="414"/>
                  </a:cubicBezTo>
                  <a:cubicBezTo>
                    <a:pt x="162" y="407"/>
                    <a:pt x="141" y="401"/>
                    <a:pt x="124" y="411"/>
                  </a:cubicBezTo>
                  <a:cubicBezTo>
                    <a:pt x="104" y="423"/>
                    <a:pt x="100" y="453"/>
                    <a:pt x="111" y="474"/>
                  </a:cubicBezTo>
                  <a:cubicBezTo>
                    <a:pt x="121" y="494"/>
                    <a:pt x="141" y="508"/>
                    <a:pt x="161" y="521"/>
                  </a:cubicBezTo>
                  <a:lnTo>
                    <a:pt x="161" y="521"/>
                  </a:lnTo>
                  <a:cubicBezTo>
                    <a:pt x="196" y="545"/>
                    <a:pt x="232" y="567"/>
                    <a:pt x="269" y="588"/>
                  </a:cubicBezTo>
                  <a:cubicBezTo>
                    <a:pt x="341" y="629"/>
                    <a:pt x="415" y="667"/>
                    <a:pt x="491" y="700"/>
                  </a:cubicBezTo>
                  <a:cubicBezTo>
                    <a:pt x="522" y="713"/>
                    <a:pt x="565" y="737"/>
                    <a:pt x="605" y="752"/>
                  </a:cubicBezTo>
                  <a:lnTo>
                    <a:pt x="605" y="753"/>
                  </a:lnTo>
                  <a:lnTo>
                    <a:pt x="514" y="753"/>
                  </a:lnTo>
                  <a:lnTo>
                    <a:pt x="514" y="753"/>
                  </a:lnTo>
                  <a:cubicBezTo>
                    <a:pt x="382" y="716"/>
                    <a:pt x="247" y="698"/>
                    <a:pt x="111" y="698"/>
                  </a:cubicBezTo>
                  <a:cubicBezTo>
                    <a:pt x="94" y="698"/>
                    <a:pt x="78" y="698"/>
                    <a:pt x="62" y="699"/>
                  </a:cubicBezTo>
                  <a:cubicBezTo>
                    <a:pt x="42" y="699"/>
                    <a:pt x="20" y="701"/>
                    <a:pt x="8" y="717"/>
                  </a:cubicBezTo>
                  <a:lnTo>
                    <a:pt x="8" y="717"/>
                  </a:lnTo>
                  <a:cubicBezTo>
                    <a:pt x="7" y="718"/>
                    <a:pt x="6" y="719"/>
                    <a:pt x="5" y="720"/>
                  </a:cubicBezTo>
                  <a:cubicBezTo>
                    <a:pt x="2" y="726"/>
                    <a:pt x="0" y="733"/>
                    <a:pt x="0" y="740"/>
                  </a:cubicBezTo>
                  <a:cubicBezTo>
                    <a:pt x="0" y="745"/>
                    <a:pt x="1" y="749"/>
                    <a:pt x="2" y="753"/>
                  </a:cubicBezTo>
                  <a:lnTo>
                    <a:pt x="2" y="753"/>
                  </a:lnTo>
                  <a:cubicBezTo>
                    <a:pt x="3" y="758"/>
                    <a:pt x="5" y="762"/>
                    <a:pt x="8" y="766"/>
                  </a:cubicBezTo>
                  <a:cubicBezTo>
                    <a:pt x="11" y="771"/>
                    <a:pt x="14" y="776"/>
                    <a:pt x="18" y="780"/>
                  </a:cubicBezTo>
                  <a:cubicBezTo>
                    <a:pt x="36" y="795"/>
                    <a:pt x="60" y="801"/>
                    <a:pt x="82" y="806"/>
                  </a:cubicBezTo>
                  <a:lnTo>
                    <a:pt x="82" y="806"/>
                  </a:lnTo>
                  <a:cubicBezTo>
                    <a:pt x="205" y="832"/>
                    <a:pt x="329" y="847"/>
                    <a:pt x="455" y="851"/>
                  </a:cubicBezTo>
                  <a:cubicBezTo>
                    <a:pt x="489" y="852"/>
                    <a:pt x="540" y="859"/>
                    <a:pt x="584" y="858"/>
                  </a:cubicBezTo>
                  <a:lnTo>
                    <a:pt x="584" y="858"/>
                  </a:lnTo>
                  <a:cubicBezTo>
                    <a:pt x="584" y="859"/>
                    <a:pt x="584" y="860"/>
                    <a:pt x="584" y="861"/>
                  </a:cubicBezTo>
                  <a:cubicBezTo>
                    <a:pt x="584" y="873"/>
                    <a:pt x="585" y="884"/>
                    <a:pt x="586" y="896"/>
                  </a:cubicBezTo>
                  <a:lnTo>
                    <a:pt x="586" y="896"/>
                  </a:lnTo>
                  <a:cubicBezTo>
                    <a:pt x="404" y="910"/>
                    <a:pt x="226" y="958"/>
                    <a:pt x="61" y="1037"/>
                  </a:cubicBezTo>
                  <a:cubicBezTo>
                    <a:pt x="43" y="1046"/>
                    <a:pt x="23" y="1056"/>
                    <a:pt x="18" y="1075"/>
                  </a:cubicBezTo>
                  <a:cubicBezTo>
                    <a:pt x="12" y="1098"/>
                    <a:pt x="31" y="1120"/>
                    <a:pt x="53" y="1128"/>
                  </a:cubicBezTo>
                  <a:cubicBezTo>
                    <a:pt x="75" y="1135"/>
                    <a:pt x="99" y="1132"/>
                    <a:pt x="122" y="1127"/>
                  </a:cubicBezTo>
                  <a:lnTo>
                    <a:pt x="122" y="1127"/>
                  </a:lnTo>
                  <a:cubicBezTo>
                    <a:pt x="245" y="1102"/>
                    <a:pt x="365" y="1066"/>
                    <a:pt x="481" y="1020"/>
                  </a:cubicBezTo>
                  <a:cubicBezTo>
                    <a:pt x="515" y="1007"/>
                    <a:pt x="565" y="993"/>
                    <a:pt x="605" y="974"/>
                  </a:cubicBezTo>
                  <a:cubicBezTo>
                    <a:pt x="608" y="982"/>
                    <a:pt x="612" y="990"/>
                    <a:pt x="616" y="998"/>
                  </a:cubicBezTo>
                  <a:lnTo>
                    <a:pt x="616" y="998"/>
                  </a:lnTo>
                  <a:cubicBezTo>
                    <a:pt x="584" y="1014"/>
                    <a:pt x="553" y="1031"/>
                    <a:pt x="523" y="1048"/>
                  </a:cubicBezTo>
                  <a:cubicBezTo>
                    <a:pt x="395" y="1122"/>
                    <a:pt x="278" y="1214"/>
                    <a:pt x="177" y="1322"/>
                  </a:cubicBezTo>
                  <a:cubicBezTo>
                    <a:pt x="164" y="1337"/>
                    <a:pt x="150" y="1354"/>
                    <a:pt x="152" y="1374"/>
                  </a:cubicBezTo>
                  <a:cubicBezTo>
                    <a:pt x="155" y="1397"/>
                    <a:pt x="181" y="1411"/>
                    <a:pt x="204" y="1410"/>
                  </a:cubicBezTo>
                  <a:cubicBezTo>
                    <a:pt x="227" y="1408"/>
                    <a:pt x="248" y="1396"/>
                    <a:pt x="268" y="1384"/>
                  </a:cubicBezTo>
                  <a:lnTo>
                    <a:pt x="268" y="1384"/>
                  </a:lnTo>
                  <a:cubicBezTo>
                    <a:pt x="373" y="1315"/>
                    <a:pt x="471" y="1238"/>
                    <a:pt x="563" y="1153"/>
                  </a:cubicBezTo>
                  <a:cubicBezTo>
                    <a:pt x="589" y="1128"/>
                    <a:pt x="630" y="1097"/>
                    <a:pt x="660" y="1065"/>
                  </a:cubicBezTo>
                  <a:lnTo>
                    <a:pt x="660" y="1065"/>
                  </a:lnTo>
                  <a:cubicBezTo>
                    <a:pt x="667" y="1073"/>
                    <a:pt x="675" y="1081"/>
                    <a:pt x="683" y="1088"/>
                  </a:cubicBezTo>
                  <a:cubicBezTo>
                    <a:pt x="684" y="1090"/>
                    <a:pt x="686" y="1091"/>
                    <a:pt x="687" y="1092"/>
                  </a:cubicBezTo>
                  <a:lnTo>
                    <a:pt x="687" y="1092"/>
                  </a:lnTo>
                  <a:cubicBezTo>
                    <a:pt x="628" y="1161"/>
                    <a:pt x="576" y="1236"/>
                    <a:pt x="530" y="1315"/>
                  </a:cubicBezTo>
                  <a:cubicBezTo>
                    <a:pt x="484" y="1394"/>
                    <a:pt x="446" y="1477"/>
                    <a:pt x="416" y="1563"/>
                  </a:cubicBezTo>
                  <a:cubicBezTo>
                    <a:pt x="409" y="1581"/>
                    <a:pt x="403" y="1603"/>
                    <a:pt x="413" y="1620"/>
                  </a:cubicBezTo>
                  <a:cubicBezTo>
                    <a:pt x="425" y="1640"/>
                    <a:pt x="454" y="1643"/>
                    <a:pt x="475" y="1633"/>
                  </a:cubicBezTo>
                  <a:cubicBezTo>
                    <a:pt x="496" y="1622"/>
                    <a:pt x="510" y="1602"/>
                    <a:pt x="523" y="1583"/>
                  </a:cubicBezTo>
                  <a:lnTo>
                    <a:pt x="523" y="1583"/>
                  </a:lnTo>
                  <a:cubicBezTo>
                    <a:pt x="546" y="1547"/>
                    <a:pt x="569" y="1511"/>
                    <a:pt x="590" y="1475"/>
                  </a:cubicBezTo>
                  <a:cubicBezTo>
                    <a:pt x="631" y="1403"/>
                    <a:pt x="668" y="1329"/>
                    <a:pt x="701" y="1253"/>
                  </a:cubicBezTo>
                  <a:cubicBezTo>
                    <a:pt x="715" y="1221"/>
                    <a:pt x="739" y="1178"/>
                    <a:pt x="755" y="1137"/>
                  </a:cubicBezTo>
                  <a:cubicBezTo>
                    <a:pt x="763" y="1141"/>
                    <a:pt x="771" y="1145"/>
                    <a:pt x="780" y="1148"/>
                  </a:cubicBezTo>
                  <a:lnTo>
                    <a:pt x="780" y="1148"/>
                  </a:lnTo>
                  <a:cubicBezTo>
                    <a:pt x="727" y="1304"/>
                    <a:pt x="699" y="1468"/>
                    <a:pt x="699" y="1633"/>
                  </a:cubicBezTo>
                  <a:cubicBezTo>
                    <a:pt x="699" y="1649"/>
                    <a:pt x="700" y="1665"/>
                    <a:pt x="700" y="1682"/>
                  </a:cubicBezTo>
                  <a:cubicBezTo>
                    <a:pt x="701" y="1702"/>
                    <a:pt x="703" y="1724"/>
                    <a:pt x="719" y="1736"/>
                  </a:cubicBezTo>
                  <a:cubicBezTo>
                    <a:pt x="737" y="1751"/>
                    <a:pt x="765" y="1742"/>
                    <a:pt x="781" y="1725"/>
                  </a:cubicBezTo>
                  <a:cubicBezTo>
                    <a:pt x="796" y="1707"/>
                    <a:pt x="803" y="1684"/>
                    <a:pt x="807" y="1661"/>
                  </a:cubicBezTo>
                  <a:lnTo>
                    <a:pt x="807" y="1661"/>
                  </a:lnTo>
                  <a:cubicBezTo>
                    <a:pt x="833" y="1539"/>
                    <a:pt x="848" y="1414"/>
                    <a:pt x="853" y="1289"/>
                  </a:cubicBezTo>
                  <a:cubicBezTo>
                    <a:pt x="854" y="1257"/>
                    <a:pt x="860" y="1212"/>
                    <a:pt x="860" y="1170"/>
                  </a:cubicBezTo>
                  <a:lnTo>
                    <a:pt x="860" y="1170"/>
                  </a:lnTo>
                  <a:cubicBezTo>
                    <a:pt x="880" y="1174"/>
                    <a:pt x="899" y="1175"/>
                    <a:pt x="919" y="1175"/>
                  </a:cubicBezTo>
                  <a:lnTo>
                    <a:pt x="919" y="1175"/>
                  </a:lnTo>
                  <a:cubicBezTo>
                    <a:pt x="924" y="1350"/>
                    <a:pt x="960" y="1522"/>
                    <a:pt x="1024" y="1684"/>
                  </a:cubicBezTo>
                  <a:cubicBezTo>
                    <a:pt x="1031" y="1703"/>
                    <a:pt x="1041" y="1723"/>
                    <a:pt x="1059" y="1729"/>
                  </a:cubicBezTo>
                  <a:cubicBezTo>
                    <a:pt x="1081" y="1737"/>
                    <a:pt x="1106" y="1719"/>
                    <a:pt x="1115" y="1698"/>
                  </a:cubicBezTo>
                  <a:cubicBezTo>
                    <a:pt x="1124" y="1676"/>
                    <a:pt x="1121" y="1652"/>
                    <a:pt x="1118" y="1629"/>
                  </a:cubicBezTo>
                  <a:lnTo>
                    <a:pt x="1118" y="1629"/>
                  </a:lnTo>
                  <a:cubicBezTo>
                    <a:pt x="1101" y="1505"/>
                    <a:pt x="1073" y="1382"/>
                    <a:pt x="1035" y="1263"/>
                  </a:cubicBezTo>
                  <a:cubicBezTo>
                    <a:pt x="1026" y="1236"/>
                    <a:pt x="1018" y="1199"/>
                    <a:pt x="1007" y="1165"/>
                  </a:cubicBezTo>
                  <a:lnTo>
                    <a:pt x="1007" y="1165"/>
                  </a:lnTo>
                  <a:cubicBezTo>
                    <a:pt x="1016" y="1162"/>
                    <a:pt x="1026" y="1160"/>
                    <a:pt x="1035" y="1156"/>
                  </a:cubicBezTo>
                  <a:lnTo>
                    <a:pt x="1035" y="1156"/>
                  </a:lnTo>
                  <a:cubicBezTo>
                    <a:pt x="1057" y="1205"/>
                    <a:pt x="1081" y="1252"/>
                    <a:pt x="1107" y="1298"/>
                  </a:cubicBezTo>
                  <a:cubicBezTo>
                    <a:pt x="1164" y="1397"/>
                    <a:pt x="1233" y="1489"/>
                    <a:pt x="1311" y="1573"/>
                  </a:cubicBezTo>
                  <a:cubicBezTo>
                    <a:pt x="1324" y="1587"/>
                    <a:pt x="1340" y="1602"/>
                    <a:pt x="1360" y="1601"/>
                  </a:cubicBezTo>
                  <a:cubicBezTo>
                    <a:pt x="1383" y="1600"/>
                    <a:pt x="1399" y="1575"/>
                    <a:pt x="1400" y="1552"/>
                  </a:cubicBezTo>
                  <a:cubicBezTo>
                    <a:pt x="1400" y="1529"/>
                    <a:pt x="1389" y="1507"/>
                    <a:pt x="1378" y="1487"/>
                  </a:cubicBezTo>
                  <a:lnTo>
                    <a:pt x="1378" y="1487"/>
                  </a:lnTo>
                  <a:cubicBezTo>
                    <a:pt x="1373" y="1479"/>
                    <a:pt x="1369" y="1470"/>
                    <a:pt x="1364" y="1462"/>
                  </a:cubicBezTo>
                  <a:cubicBezTo>
                    <a:pt x="1306" y="1362"/>
                    <a:pt x="1240" y="1267"/>
                    <a:pt x="1167" y="1177"/>
                  </a:cubicBezTo>
                  <a:cubicBezTo>
                    <a:pt x="1151" y="1158"/>
                    <a:pt x="1133" y="1131"/>
                    <a:pt x="1113" y="1106"/>
                  </a:cubicBezTo>
                  <a:lnTo>
                    <a:pt x="1113" y="1106"/>
                  </a:lnTo>
                  <a:cubicBezTo>
                    <a:pt x="1123" y="1095"/>
                    <a:pt x="1132" y="1084"/>
                    <a:pt x="1140" y="1072"/>
                  </a:cubicBezTo>
                  <a:lnTo>
                    <a:pt x="1140" y="1072"/>
                  </a:lnTo>
                  <a:cubicBezTo>
                    <a:pt x="1220" y="1144"/>
                    <a:pt x="1307" y="1208"/>
                    <a:pt x="1399" y="1261"/>
                  </a:cubicBezTo>
                  <a:cubicBezTo>
                    <a:pt x="1450" y="1290"/>
                    <a:pt x="1501" y="1316"/>
                    <a:pt x="1554" y="1339"/>
                  </a:cubicBezTo>
                  <a:cubicBezTo>
                    <a:pt x="1572" y="1347"/>
                    <a:pt x="1594" y="1355"/>
                    <a:pt x="1611" y="1346"/>
                  </a:cubicBezTo>
                  <a:cubicBezTo>
                    <a:pt x="1632" y="1336"/>
                    <a:pt x="1637" y="1306"/>
                    <a:pt x="1629" y="1285"/>
                  </a:cubicBezTo>
                  <a:cubicBezTo>
                    <a:pt x="1620" y="1263"/>
                    <a:pt x="1600" y="1248"/>
                    <a:pt x="1582" y="1234"/>
                  </a:cubicBezTo>
                  <a:lnTo>
                    <a:pt x="1582" y="1234"/>
                  </a:lnTo>
                  <a:cubicBezTo>
                    <a:pt x="1509" y="1179"/>
                    <a:pt x="1434" y="1129"/>
                    <a:pt x="1355" y="1083"/>
                  </a:cubicBezTo>
                  <a:cubicBezTo>
                    <a:pt x="1325" y="1066"/>
                    <a:pt x="1295" y="1050"/>
                    <a:pt x="1265" y="1034"/>
                  </a:cubicBezTo>
                  <a:cubicBezTo>
                    <a:pt x="1240" y="1021"/>
                    <a:pt x="1209" y="1001"/>
                    <a:pt x="1178" y="985"/>
                  </a:cubicBezTo>
                  <a:cubicBezTo>
                    <a:pt x="1180" y="975"/>
                    <a:pt x="1182" y="966"/>
                    <a:pt x="1183" y="956"/>
                  </a:cubicBezTo>
                  <a:lnTo>
                    <a:pt x="1183" y="956"/>
                  </a:lnTo>
                  <a:cubicBezTo>
                    <a:pt x="1341" y="1017"/>
                    <a:pt x="1509" y="1052"/>
                    <a:pt x="1678" y="1058"/>
                  </a:cubicBezTo>
                  <a:cubicBezTo>
                    <a:pt x="1698" y="1059"/>
                    <a:pt x="1720" y="1058"/>
                    <a:pt x="1733" y="1043"/>
                  </a:cubicBezTo>
                  <a:cubicBezTo>
                    <a:pt x="1749" y="1026"/>
                    <a:pt x="1743" y="996"/>
                    <a:pt x="1727" y="9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6099175" y="1577836"/>
              <a:ext cx="1828799" cy="1987828"/>
            </a:xfrm>
            <a:custGeom>
              <a:rect b="b" l="l" r="r" t="t"/>
              <a:pathLst>
                <a:path extrusionOk="0" h="1897" w="1743">
                  <a:moveTo>
                    <a:pt x="1687" y="1059"/>
                  </a:moveTo>
                  <a:cubicBezTo>
                    <a:pt x="1645" y="1025"/>
                    <a:pt x="1589" y="1009"/>
                    <a:pt x="1534" y="1003"/>
                  </a:cubicBezTo>
                  <a:cubicBezTo>
                    <a:pt x="1585" y="977"/>
                    <a:pt x="1653" y="970"/>
                    <a:pt x="1683" y="922"/>
                  </a:cubicBezTo>
                  <a:cubicBezTo>
                    <a:pt x="1702" y="892"/>
                    <a:pt x="1699" y="852"/>
                    <a:pt x="1681" y="821"/>
                  </a:cubicBezTo>
                  <a:cubicBezTo>
                    <a:pt x="1593" y="666"/>
                    <a:pt x="1367" y="727"/>
                    <a:pt x="1237" y="781"/>
                  </a:cubicBezTo>
                  <a:cubicBezTo>
                    <a:pt x="1326" y="714"/>
                    <a:pt x="1416" y="647"/>
                    <a:pt x="1490" y="565"/>
                  </a:cubicBezTo>
                  <a:cubicBezTo>
                    <a:pt x="1515" y="537"/>
                    <a:pt x="1540" y="506"/>
                    <a:pt x="1549" y="470"/>
                  </a:cubicBezTo>
                  <a:cubicBezTo>
                    <a:pt x="1558" y="433"/>
                    <a:pt x="1548" y="390"/>
                    <a:pt x="1517" y="368"/>
                  </a:cubicBezTo>
                  <a:cubicBezTo>
                    <a:pt x="1485" y="346"/>
                    <a:pt x="1432" y="356"/>
                    <a:pt x="1419" y="392"/>
                  </a:cubicBezTo>
                  <a:cubicBezTo>
                    <a:pt x="1413" y="332"/>
                    <a:pt x="1474" y="273"/>
                    <a:pt x="1451" y="217"/>
                  </a:cubicBezTo>
                  <a:cubicBezTo>
                    <a:pt x="1434" y="180"/>
                    <a:pt x="1383" y="165"/>
                    <a:pt x="1342" y="176"/>
                  </a:cubicBezTo>
                  <a:cubicBezTo>
                    <a:pt x="1301" y="186"/>
                    <a:pt x="1268" y="214"/>
                    <a:pt x="1236" y="241"/>
                  </a:cubicBezTo>
                  <a:cubicBezTo>
                    <a:pt x="1243" y="183"/>
                    <a:pt x="1242" y="111"/>
                    <a:pt x="1188" y="84"/>
                  </a:cubicBezTo>
                  <a:cubicBezTo>
                    <a:pt x="1137" y="58"/>
                    <a:pt x="1077" y="95"/>
                    <a:pt x="1037" y="135"/>
                  </a:cubicBezTo>
                  <a:lnTo>
                    <a:pt x="1037" y="135"/>
                  </a:lnTo>
                  <a:cubicBezTo>
                    <a:pt x="1005" y="168"/>
                    <a:pt x="976" y="205"/>
                    <a:pt x="953" y="245"/>
                  </a:cubicBezTo>
                  <a:cubicBezTo>
                    <a:pt x="908" y="323"/>
                    <a:pt x="883" y="410"/>
                    <a:pt x="880" y="499"/>
                  </a:cubicBezTo>
                  <a:cubicBezTo>
                    <a:pt x="837" y="345"/>
                    <a:pt x="793" y="185"/>
                    <a:pt x="675" y="69"/>
                  </a:cubicBezTo>
                  <a:cubicBezTo>
                    <a:pt x="642" y="35"/>
                    <a:pt x="602" y="4"/>
                    <a:pt x="555" y="0"/>
                  </a:cubicBezTo>
                  <a:lnTo>
                    <a:pt x="540" y="0"/>
                  </a:lnTo>
                  <a:cubicBezTo>
                    <a:pt x="473" y="4"/>
                    <a:pt x="419" y="66"/>
                    <a:pt x="408" y="131"/>
                  </a:cubicBezTo>
                  <a:cubicBezTo>
                    <a:pt x="395" y="200"/>
                    <a:pt x="419" y="271"/>
                    <a:pt x="444" y="337"/>
                  </a:cubicBezTo>
                  <a:cubicBezTo>
                    <a:pt x="403" y="295"/>
                    <a:pt x="360" y="251"/>
                    <a:pt x="303" y="233"/>
                  </a:cubicBezTo>
                  <a:cubicBezTo>
                    <a:pt x="246" y="214"/>
                    <a:pt x="171" y="232"/>
                    <a:pt x="148" y="286"/>
                  </a:cubicBezTo>
                  <a:cubicBezTo>
                    <a:pt x="122" y="344"/>
                    <a:pt x="167" y="408"/>
                    <a:pt x="209" y="457"/>
                  </a:cubicBezTo>
                  <a:cubicBezTo>
                    <a:pt x="181" y="424"/>
                    <a:pt x="100" y="533"/>
                    <a:pt x="93" y="550"/>
                  </a:cubicBezTo>
                  <a:cubicBezTo>
                    <a:pt x="73" y="603"/>
                    <a:pt x="84" y="671"/>
                    <a:pt x="128" y="710"/>
                  </a:cubicBezTo>
                  <a:lnTo>
                    <a:pt x="128" y="710"/>
                  </a:lnTo>
                  <a:cubicBezTo>
                    <a:pt x="106" y="711"/>
                    <a:pt x="85" y="717"/>
                    <a:pt x="67" y="727"/>
                  </a:cubicBezTo>
                  <a:cubicBezTo>
                    <a:pt x="51" y="736"/>
                    <a:pt x="38" y="748"/>
                    <a:pt x="28" y="763"/>
                  </a:cubicBezTo>
                  <a:cubicBezTo>
                    <a:pt x="-14" y="820"/>
                    <a:pt x="-7" y="902"/>
                    <a:pt x="34" y="959"/>
                  </a:cubicBezTo>
                  <a:cubicBezTo>
                    <a:pt x="75" y="1016"/>
                    <a:pt x="143" y="1051"/>
                    <a:pt x="214" y="1068"/>
                  </a:cubicBezTo>
                  <a:cubicBezTo>
                    <a:pt x="284" y="1084"/>
                    <a:pt x="357" y="1084"/>
                    <a:pt x="429" y="1083"/>
                  </a:cubicBezTo>
                  <a:lnTo>
                    <a:pt x="429" y="1083"/>
                  </a:lnTo>
                  <a:cubicBezTo>
                    <a:pt x="420" y="1088"/>
                    <a:pt x="411" y="1093"/>
                    <a:pt x="403" y="1098"/>
                  </a:cubicBezTo>
                  <a:cubicBezTo>
                    <a:pt x="328" y="1141"/>
                    <a:pt x="266" y="1203"/>
                    <a:pt x="222" y="1278"/>
                  </a:cubicBezTo>
                  <a:cubicBezTo>
                    <a:pt x="198" y="1320"/>
                    <a:pt x="180" y="1366"/>
                    <a:pt x="169" y="1413"/>
                  </a:cubicBezTo>
                  <a:cubicBezTo>
                    <a:pt x="160" y="1451"/>
                    <a:pt x="156" y="1492"/>
                    <a:pt x="174" y="1527"/>
                  </a:cubicBezTo>
                  <a:cubicBezTo>
                    <a:pt x="199" y="1574"/>
                    <a:pt x="259" y="1595"/>
                    <a:pt x="314" y="1591"/>
                  </a:cubicBezTo>
                  <a:cubicBezTo>
                    <a:pt x="368" y="1587"/>
                    <a:pt x="418" y="1562"/>
                    <a:pt x="467" y="1539"/>
                  </a:cubicBezTo>
                  <a:lnTo>
                    <a:pt x="467" y="1539"/>
                  </a:lnTo>
                  <a:cubicBezTo>
                    <a:pt x="461" y="1554"/>
                    <a:pt x="457" y="1570"/>
                    <a:pt x="457" y="1586"/>
                  </a:cubicBezTo>
                  <a:cubicBezTo>
                    <a:pt x="457" y="1608"/>
                    <a:pt x="463" y="1630"/>
                    <a:pt x="474" y="1649"/>
                  </a:cubicBezTo>
                  <a:cubicBezTo>
                    <a:pt x="485" y="1668"/>
                    <a:pt x="500" y="1683"/>
                    <a:pt x="518" y="1694"/>
                  </a:cubicBezTo>
                  <a:cubicBezTo>
                    <a:pt x="570" y="1725"/>
                    <a:pt x="645" y="1713"/>
                    <a:pt x="684" y="1667"/>
                  </a:cubicBezTo>
                  <a:cubicBezTo>
                    <a:pt x="733" y="1609"/>
                    <a:pt x="720" y="1522"/>
                    <a:pt x="755" y="1454"/>
                  </a:cubicBezTo>
                  <a:lnTo>
                    <a:pt x="755" y="1454"/>
                  </a:lnTo>
                  <a:cubicBezTo>
                    <a:pt x="754" y="1459"/>
                    <a:pt x="754" y="1465"/>
                    <a:pt x="754" y="1470"/>
                  </a:cubicBezTo>
                  <a:cubicBezTo>
                    <a:pt x="754" y="1558"/>
                    <a:pt x="767" y="1645"/>
                    <a:pt x="791" y="1729"/>
                  </a:cubicBezTo>
                  <a:cubicBezTo>
                    <a:pt x="805" y="1773"/>
                    <a:pt x="824" y="1817"/>
                    <a:pt x="858" y="1850"/>
                  </a:cubicBezTo>
                  <a:cubicBezTo>
                    <a:pt x="891" y="1883"/>
                    <a:pt x="941" y="1904"/>
                    <a:pt x="988" y="1895"/>
                  </a:cubicBezTo>
                  <a:cubicBezTo>
                    <a:pt x="1035" y="1886"/>
                    <a:pt x="1070" y="1850"/>
                    <a:pt x="1091" y="1810"/>
                  </a:cubicBezTo>
                  <a:cubicBezTo>
                    <a:pt x="1111" y="1769"/>
                    <a:pt x="1118" y="1723"/>
                    <a:pt x="1125" y="1678"/>
                  </a:cubicBezTo>
                  <a:cubicBezTo>
                    <a:pt x="1174" y="1721"/>
                    <a:pt x="1235" y="1752"/>
                    <a:pt x="1301" y="1753"/>
                  </a:cubicBezTo>
                  <a:cubicBezTo>
                    <a:pt x="1366" y="1753"/>
                    <a:pt x="1434" y="1718"/>
                    <a:pt x="1457" y="1658"/>
                  </a:cubicBezTo>
                  <a:cubicBezTo>
                    <a:pt x="1479" y="1598"/>
                    <a:pt x="1455" y="1534"/>
                    <a:pt x="1422" y="1480"/>
                  </a:cubicBezTo>
                  <a:lnTo>
                    <a:pt x="1422" y="1480"/>
                  </a:lnTo>
                  <a:cubicBezTo>
                    <a:pt x="1369" y="1391"/>
                    <a:pt x="1295" y="1314"/>
                    <a:pt x="1207" y="1258"/>
                  </a:cubicBezTo>
                  <a:cubicBezTo>
                    <a:pt x="1284" y="1289"/>
                    <a:pt x="1365" y="1316"/>
                    <a:pt x="1448" y="1326"/>
                  </a:cubicBezTo>
                  <a:cubicBezTo>
                    <a:pt x="1530" y="1336"/>
                    <a:pt x="1621" y="1323"/>
                    <a:pt x="1686" y="1272"/>
                  </a:cubicBezTo>
                  <a:lnTo>
                    <a:pt x="1686" y="1272"/>
                  </a:lnTo>
                  <a:cubicBezTo>
                    <a:pt x="1703" y="1259"/>
                    <a:pt x="1717" y="1244"/>
                    <a:pt x="1727" y="1226"/>
                  </a:cubicBezTo>
                  <a:cubicBezTo>
                    <a:pt x="1731" y="1219"/>
                    <a:pt x="1734" y="1212"/>
                    <a:pt x="1737" y="1204"/>
                  </a:cubicBezTo>
                  <a:cubicBezTo>
                    <a:pt x="1755" y="1153"/>
                    <a:pt x="1730" y="1095"/>
                    <a:pt x="1687" y="10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7" name="Google Shape;537;p44"/>
            <p:cNvGrpSpPr/>
            <p:nvPr/>
          </p:nvGrpSpPr>
          <p:grpSpPr>
            <a:xfrm rot="-5400000">
              <a:off x="7056543" y="3451811"/>
              <a:ext cx="1371601" cy="1152171"/>
              <a:chOff x="3552120" y="985680"/>
              <a:chExt cx="914400" cy="768626"/>
            </a:xfrm>
          </p:grpSpPr>
          <p:sp>
            <p:nvSpPr>
              <p:cNvPr id="538" name="Google Shape;538;p44"/>
              <p:cNvSpPr/>
              <p:nvPr/>
            </p:nvSpPr>
            <p:spPr>
              <a:xfrm>
                <a:off x="3864610" y="985680"/>
                <a:ext cx="169353" cy="335429"/>
              </a:xfrm>
              <a:custGeom>
                <a:rect b="b" l="l" r="r" t="t"/>
                <a:pathLst>
                  <a:path extrusionOk="0" h="645" w="323">
                    <a:moveTo>
                      <a:pt x="87" y="461"/>
                    </a:moveTo>
                    <a:lnTo>
                      <a:pt x="87" y="461"/>
                    </a:lnTo>
                    <a:cubicBezTo>
                      <a:pt x="106" y="491"/>
                      <a:pt x="128" y="519"/>
                      <a:pt x="152" y="545"/>
                    </a:cubicBezTo>
                    <a:cubicBezTo>
                      <a:pt x="176" y="571"/>
                      <a:pt x="192" y="604"/>
                      <a:pt x="210" y="634"/>
                    </a:cubicBezTo>
                    <a:lnTo>
                      <a:pt x="210" y="634"/>
                    </a:lnTo>
                    <a:cubicBezTo>
                      <a:pt x="216" y="634"/>
                      <a:pt x="222" y="633"/>
                      <a:pt x="228" y="633"/>
                    </a:cubicBezTo>
                    <a:cubicBezTo>
                      <a:pt x="256" y="633"/>
                      <a:pt x="284" y="637"/>
                      <a:pt x="311" y="645"/>
                    </a:cubicBezTo>
                    <a:cubicBezTo>
                      <a:pt x="310" y="645"/>
                      <a:pt x="310" y="637"/>
                      <a:pt x="311" y="625"/>
                    </a:cubicBezTo>
                    <a:cubicBezTo>
                      <a:pt x="314" y="596"/>
                      <a:pt x="322" y="547"/>
                      <a:pt x="322" y="538"/>
                    </a:cubicBezTo>
                    <a:lnTo>
                      <a:pt x="322" y="538"/>
                    </a:lnTo>
                    <a:cubicBezTo>
                      <a:pt x="323" y="523"/>
                      <a:pt x="323" y="508"/>
                      <a:pt x="323" y="493"/>
                    </a:cubicBezTo>
                    <a:cubicBezTo>
                      <a:pt x="323" y="466"/>
                      <a:pt x="322" y="439"/>
                      <a:pt x="320" y="412"/>
                    </a:cubicBezTo>
                    <a:lnTo>
                      <a:pt x="320" y="412"/>
                    </a:lnTo>
                    <a:cubicBezTo>
                      <a:pt x="315" y="328"/>
                      <a:pt x="296" y="244"/>
                      <a:pt x="266" y="165"/>
                    </a:cubicBezTo>
                    <a:lnTo>
                      <a:pt x="266" y="165"/>
                    </a:lnTo>
                    <a:cubicBezTo>
                      <a:pt x="259" y="148"/>
                      <a:pt x="252" y="132"/>
                      <a:pt x="243" y="116"/>
                    </a:cubicBezTo>
                    <a:cubicBezTo>
                      <a:pt x="237" y="105"/>
                      <a:pt x="230" y="95"/>
                      <a:pt x="223" y="86"/>
                    </a:cubicBezTo>
                    <a:cubicBezTo>
                      <a:pt x="200" y="57"/>
                      <a:pt x="171" y="36"/>
                      <a:pt x="141" y="15"/>
                    </a:cubicBezTo>
                    <a:lnTo>
                      <a:pt x="141" y="15"/>
                    </a:lnTo>
                    <a:cubicBezTo>
                      <a:pt x="138" y="13"/>
                      <a:pt x="135" y="10"/>
                      <a:pt x="131" y="8"/>
                    </a:cubicBezTo>
                    <a:cubicBezTo>
                      <a:pt x="125" y="5"/>
                      <a:pt x="118" y="2"/>
                      <a:pt x="111" y="1"/>
                    </a:cubicBezTo>
                    <a:cubicBezTo>
                      <a:pt x="89" y="-2"/>
                      <a:pt x="70" y="16"/>
                      <a:pt x="57" y="33"/>
                    </a:cubicBezTo>
                    <a:lnTo>
                      <a:pt x="57" y="33"/>
                    </a:lnTo>
                    <a:cubicBezTo>
                      <a:pt x="48" y="44"/>
                      <a:pt x="40" y="55"/>
                      <a:pt x="34" y="66"/>
                    </a:cubicBezTo>
                    <a:cubicBezTo>
                      <a:pt x="18" y="92"/>
                      <a:pt x="9" y="120"/>
                      <a:pt x="3" y="149"/>
                    </a:cubicBezTo>
                    <a:lnTo>
                      <a:pt x="3" y="149"/>
                    </a:lnTo>
                    <a:cubicBezTo>
                      <a:pt x="1" y="162"/>
                      <a:pt x="0" y="176"/>
                      <a:pt x="0" y="190"/>
                    </a:cubicBezTo>
                    <a:cubicBezTo>
                      <a:pt x="0" y="214"/>
                      <a:pt x="3" y="237"/>
                      <a:pt x="8" y="260"/>
                    </a:cubicBezTo>
                    <a:lnTo>
                      <a:pt x="8" y="260"/>
                    </a:lnTo>
                    <a:cubicBezTo>
                      <a:pt x="22" y="326"/>
                      <a:pt x="45" y="389"/>
                      <a:pt x="79" y="446"/>
                    </a:cubicBezTo>
                    <a:cubicBezTo>
                      <a:pt x="82" y="451"/>
                      <a:pt x="84" y="456"/>
                      <a:pt x="87" y="4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44"/>
              <p:cNvSpPr/>
              <p:nvPr/>
            </p:nvSpPr>
            <p:spPr>
              <a:xfrm>
                <a:off x="4054411" y="986720"/>
                <a:ext cx="206579" cy="372352"/>
              </a:xfrm>
              <a:custGeom>
                <a:rect b="b" l="l" r="r" t="t"/>
                <a:pathLst>
                  <a:path extrusionOk="0" h="716" w="394">
                    <a:moveTo>
                      <a:pt x="107" y="716"/>
                    </a:moveTo>
                    <a:cubicBezTo>
                      <a:pt x="121" y="731"/>
                      <a:pt x="355" y="291"/>
                      <a:pt x="370" y="250"/>
                    </a:cubicBezTo>
                    <a:cubicBezTo>
                      <a:pt x="387" y="200"/>
                      <a:pt x="402" y="145"/>
                      <a:pt x="390" y="93"/>
                    </a:cubicBezTo>
                    <a:cubicBezTo>
                      <a:pt x="378" y="40"/>
                      <a:pt x="330" y="-6"/>
                      <a:pt x="277" y="1"/>
                    </a:cubicBezTo>
                    <a:lnTo>
                      <a:pt x="277" y="1"/>
                    </a:lnTo>
                    <a:cubicBezTo>
                      <a:pt x="262" y="4"/>
                      <a:pt x="247" y="9"/>
                      <a:pt x="234" y="17"/>
                    </a:cubicBezTo>
                    <a:cubicBezTo>
                      <a:pt x="228" y="20"/>
                      <a:pt x="222" y="24"/>
                      <a:pt x="217" y="29"/>
                    </a:cubicBezTo>
                    <a:lnTo>
                      <a:pt x="217" y="29"/>
                    </a:lnTo>
                    <a:cubicBezTo>
                      <a:pt x="180" y="56"/>
                      <a:pt x="148" y="89"/>
                      <a:pt x="123" y="128"/>
                    </a:cubicBezTo>
                    <a:cubicBezTo>
                      <a:pt x="27" y="276"/>
                      <a:pt x="27" y="486"/>
                      <a:pt x="0" y="652"/>
                    </a:cubicBezTo>
                    <a:lnTo>
                      <a:pt x="0" y="652"/>
                    </a:lnTo>
                    <a:cubicBezTo>
                      <a:pt x="19" y="657"/>
                      <a:pt x="36" y="664"/>
                      <a:pt x="54" y="674"/>
                    </a:cubicBezTo>
                    <a:cubicBezTo>
                      <a:pt x="73" y="685"/>
                      <a:pt x="92" y="700"/>
                      <a:pt x="107" y="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44"/>
              <p:cNvSpPr/>
              <p:nvPr/>
            </p:nvSpPr>
            <p:spPr>
              <a:xfrm>
                <a:off x="3691587" y="1474522"/>
                <a:ext cx="220736" cy="145613"/>
              </a:xfrm>
              <a:custGeom>
                <a:rect b="b" l="l" r="r" t="t"/>
                <a:pathLst>
                  <a:path extrusionOk="0" h="280" w="421">
                    <a:moveTo>
                      <a:pt x="371" y="0"/>
                    </a:moveTo>
                    <a:cubicBezTo>
                      <a:pt x="310" y="0"/>
                      <a:pt x="245" y="28"/>
                      <a:pt x="188" y="48"/>
                    </a:cubicBezTo>
                    <a:lnTo>
                      <a:pt x="168" y="56"/>
                    </a:lnTo>
                    <a:cubicBezTo>
                      <a:pt x="149" y="63"/>
                      <a:pt x="131" y="70"/>
                      <a:pt x="114" y="78"/>
                    </a:cubicBezTo>
                    <a:lnTo>
                      <a:pt x="114" y="78"/>
                    </a:lnTo>
                    <a:cubicBezTo>
                      <a:pt x="105" y="82"/>
                      <a:pt x="96" y="87"/>
                      <a:pt x="88" y="92"/>
                    </a:cubicBezTo>
                    <a:cubicBezTo>
                      <a:pt x="74" y="99"/>
                      <a:pt x="62" y="108"/>
                      <a:pt x="50" y="118"/>
                    </a:cubicBezTo>
                    <a:cubicBezTo>
                      <a:pt x="19" y="142"/>
                      <a:pt x="-6" y="179"/>
                      <a:pt x="2" y="216"/>
                    </a:cubicBezTo>
                    <a:cubicBezTo>
                      <a:pt x="8" y="246"/>
                      <a:pt x="34" y="268"/>
                      <a:pt x="63" y="276"/>
                    </a:cubicBezTo>
                    <a:lnTo>
                      <a:pt x="63" y="276"/>
                    </a:lnTo>
                    <a:cubicBezTo>
                      <a:pt x="73" y="278"/>
                      <a:pt x="84" y="280"/>
                      <a:pt x="95" y="280"/>
                    </a:cubicBezTo>
                    <a:cubicBezTo>
                      <a:pt x="101" y="280"/>
                      <a:pt x="108" y="279"/>
                      <a:pt x="114" y="278"/>
                    </a:cubicBezTo>
                    <a:lnTo>
                      <a:pt x="114" y="278"/>
                    </a:lnTo>
                    <a:cubicBezTo>
                      <a:pt x="126" y="277"/>
                      <a:pt x="139" y="274"/>
                      <a:pt x="151" y="270"/>
                    </a:cubicBezTo>
                    <a:cubicBezTo>
                      <a:pt x="263" y="235"/>
                      <a:pt x="337" y="139"/>
                      <a:pt x="421" y="64"/>
                    </a:cubicBezTo>
                    <a:cubicBezTo>
                      <a:pt x="412" y="72"/>
                      <a:pt x="366" y="2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44"/>
              <p:cNvSpPr/>
              <p:nvPr/>
            </p:nvSpPr>
            <p:spPr>
              <a:xfrm>
                <a:off x="4095307" y="1480243"/>
                <a:ext cx="212871" cy="196577"/>
              </a:xfrm>
              <a:custGeom>
                <a:rect b="b" l="l" r="r" t="t"/>
                <a:pathLst>
                  <a:path extrusionOk="0" h="378" w="406">
                    <a:moveTo>
                      <a:pt x="328" y="115"/>
                    </a:moveTo>
                    <a:cubicBezTo>
                      <a:pt x="313" y="105"/>
                      <a:pt x="298" y="95"/>
                      <a:pt x="282" y="85"/>
                    </a:cubicBezTo>
                    <a:lnTo>
                      <a:pt x="282" y="85"/>
                    </a:lnTo>
                    <a:cubicBezTo>
                      <a:pt x="272" y="79"/>
                      <a:pt x="262" y="73"/>
                      <a:pt x="252" y="67"/>
                    </a:cubicBezTo>
                    <a:cubicBezTo>
                      <a:pt x="232" y="56"/>
                      <a:pt x="213" y="45"/>
                      <a:pt x="193" y="36"/>
                    </a:cubicBezTo>
                    <a:cubicBezTo>
                      <a:pt x="183" y="32"/>
                      <a:pt x="70" y="-14"/>
                      <a:pt x="64" y="5"/>
                    </a:cubicBezTo>
                    <a:lnTo>
                      <a:pt x="64" y="5"/>
                    </a:lnTo>
                    <a:cubicBezTo>
                      <a:pt x="61" y="13"/>
                      <a:pt x="57" y="22"/>
                      <a:pt x="53" y="30"/>
                    </a:cubicBezTo>
                    <a:cubicBezTo>
                      <a:pt x="46" y="41"/>
                      <a:pt x="38" y="51"/>
                      <a:pt x="29" y="59"/>
                    </a:cubicBezTo>
                    <a:cubicBezTo>
                      <a:pt x="20" y="68"/>
                      <a:pt x="4" y="72"/>
                      <a:pt x="1" y="86"/>
                    </a:cubicBezTo>
                    <a:cubicBezTo>
                      <a:pt x="-2" y="106"/>
                      <a:pt x="39" y="160"/>
                      <a:pt x="48" y="179"/>
                    </a:cubicBezTo>
                    <a:cubicBezTo>
                      <a:pt x="80" y="242"/>
                      <a:pt x="112" y="310"/>
                      <a:pt x="171" y="353"/>
                    </a:cubicBezTo>
                    <a:cubicBezTo>
                      <a:pt x="237" y="401"/>
                      <a:pt x="342" y="379"/>
                      <a:pt x="382" y="308"/>
                    </a:cubicBezTo>
                    <a:cubicBezTo>
                      <a:pt x="403" y="271"/>
                      <a:pt x="416" y="224"/>
                      <a:pt x="399" y="185"/>
                    </a:cubicBezTo>
                    <a:cubicBezTo>
                      <a:pt x="385" y="154"/>
                      <a:pt x="356" y="134"/>
                      <a:pt x="328" y="1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44"/>
              <p:cNvSpPr/>
              <p:nvPr/>
            </p:nvSpPr>
            <p:spPr>
              <a:xfrm>
                <a:off x="4018758" y="1547848"/>
                <a:ext cx="96474" cy="206458"/>
              </a:xfrm>
              <a:custGeom>
                <a:rect b="b" l="l" r="r" t="t"/>
                <a:pathLst>
                  <a:path extrusionOk="0" h="397" w="184">
                    <a:moveTo>
                      <a:pt x="0" y="9"/>
                    </a:moveTo>
                    <a:lnTo>
                      <a:pt x="0" y="9"/>
                    </a:lnTo>
                    <a:cubicBezTo>
                      <a:pt x="1" y="20"/>
                      <a:pt x="2" y="31"/>
                      <a:pt x="2" y="42"/>
                    </a:cubicBezTo>
                    <a:cubicBezTo>
                      <a:pt x="2" y="44"/>
                      <a:pt x="2" y="46"/>
                      <a:pt x="2" y="48"/>
                    </a:cubicBezTo>
                    <a:cubicBezTo>
                      <a:pt x="3" y="111"/>
                      <a:pt x="3" y="225"/>
                      <a:pt x="4" y="240"/>
                    </a:cubicBezTo>
                    <a:lnTo>
                      <a:pt x="4" y="240"/>
                    </a:lnTo>
                    <a:cubicBezTo>
                      <a:pt x="6" y="271"/>
                      <a:pt x="13" y="301"/>
                      <a:pt x="24" y="329"/>
                    </a:cubicBezTo>
                    <a:lnTo>
                      <a:pt x="24" y="329"/>
                    </a:lnTo>
                    <a:cubicBezTo>
                      <a:pt x="26" y="334"/>
                      <a:pt x="28" y="339"/>
                      <a:pt x="31" y="344"/>
                    </a:cubicBezTo>
                    <a:cubicBezTo>
                      <a:pt x="40" y="362"/>
                      <a:pt x="56" y="375"/>
                      <a:pt x="74" y="386"/>
                    </a:cubicBezTo>
                    <a:cubicBezTo>
                      <a:pt x="78" y="388"/>
                      <a:pt x="82" y="391"/>
                      <a:pt x="86" y="393"/>
                    </a:cubicBezTo>
                    <a:cubicBezTo>
                      <a:pt x="115" y="403"/>
                      <a:pt x="151" y="396"/>
                      <a:pt x="169" y="371"/>
                    </a:cubicBezTo>
                    <a:lnTo>
                      <a:pt x="169" y="371"/>
                    </a:lnTo>
                    <a:cubicBezTo>
                      <a:pt x="169" y="370"/>
                      <a:pt x="170" y="369"/>
                      <a:pt x="171" y="368"/>
                    </a:cubicBezTo>
                    <a:cubicBezTo>
                      <a:pt x="179" y="353"/>
                      <a:pt x="184" y="336"/>
                      <a:pt x="184" y="318"/>
                    </a:cubicBezTo>
                    <a:lnTo>
                      <a:pt x="184" y="318"/>
                    </a:lnTo>
                    <a:cubicBezTo>
                      <a:pt x="191" y="196"/>
                      <a:pt x="125" y="106"/>
                      <a:pt x="82" y="0"/>
                    </a:cubicBezTo>
                    <a:cubicBezTo>
                      <a:pt x="56" y="12"/>
                      <a:pt x="29" y="19"/>
                      <a:pt x="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4"/>
              <p:cNvSpPr/>
              <p:nvPr/>
            </p:nvSpPr>
            <p:spPr>
              <a:xfrm>
                <a:off x="3893447" y="1539008"/>
                <a:ext cx="95949" cy="152893"/>
              </a:xfrm>
              <a:custGeom>
                <a:rect b="b" l="l" r="r" t="t"/>
                <a:pathLst>
                  <a:path extrusionOk="0" h="294" w="183">
                    <a:moveTo>
                      <a:pt x="62" y="30"/>
                    </a:moveTo>
                    <a:lnTo>
                      <a:pt x="84" y="0"/>
                    </a:lnTo>
                    <a:lnTo>
                      <a:pt x="84" y="0"/>
                    </a:lnTo>
                    <a:cubicBezTo>
                      <a:pt x="68" y="17"/>
                      <a:pt x="54" y="36"/>
                      <a:pt x="42" y="57"/>
                    </a:cubicBezTo>
                    <a:cubicBezTo>
                      <a:pt x="19" y="97"/>
                      <a:pt x="5" y="141"/>
                      <a:pt x="1" y="187"/>
                    </a:cubicBezTo>
                    <a:cubicBezTo>
                      <a:pt x="-2" y="217"/>
                      <a:pt x="1" y="251"/>
                      <a:pt x="24" y="272"/>
                    </a:cubicBezTo>
                    <a:lnTo>
                      <a:pt x="24" y="272"/>
                    </a:lnTo>
                    <a:cubicBezTo>
                      <a:pt x="28" y="275"/>
                      <a:pt x="32" y="278"/>
                      <a:pt x="37" y="281"/>
                    </a:cubicBezTo>
                    <a:cubicBezTo>
                      <a:pt x="41" y="284"/>
                      <a:pt x="46" y="286"/>
                      <a:pt x="51" y="288"/>
                    </a:cubicBezTo>
                    <a:lnTo>
                      <a:pt x="51" y="288"/>
                    </a:lnTo>
                    <a:cubicBezTo>
                      <a:pt x="60" y="292"/>
                      <a:pt x="70" y="294"/>
                      <a:pt x="80" y="294"/>
                    </a:cubicBezTo>
                    <a:cubicBezTo>
                      <a:pt x="86" y="294"/>
                      <a:pt x="91" y="293"/>
                      <a:pt x="97" y="292"/>
                    </a:cubicBezTo>
                    <a:cubicBezTo>
                      <a:pt x="116" y="286"/>
                      <a:pt x="129" y="268"/>
                      <a:pt x="138" y="250"/>
                    </a:cubicBezTo>
                    <a:cubicBezTo>
                      <a:pt x="172" y="187"/>
                      <a:pt x="178" y="113"/>
                      <a:pt x="183" y="42"/>
                    </a:cubicBezTo>
                    <a:lnTo>
                      <a:pt x="183" y="42"/>
                    </a:lnTo>
                    <a:cubicBezTo>
                      <a:pt x="151" y="37"/>
                      <a:pt x="120" y="26"/>
                      <a:pt x="92" y="10"/>
                    </a:cubicBezTo>
                    <a:cubicBezTo>
                      <a:pt x="89" y="8"/>
                      <a:pt x="86" y="6"/>
                      <a:pt x="83" y="4"/>
                    </a:cubicBezTo>
                    <a:cubicBezTo>
                      <a:pt x="76" y="13"/>
                      <a:pt x="69" y="21"/>
                      <a:pt x="62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44"/>
              <p:cNvSpPr/>
              <p:nvPr/>
            </p:nvSpPr>
            <p:spPr>
              <a:xfrm>
                <a:off x="4122571" y="1208259"/>
                <a:ext cx="343949" cy="251182"/>
              </a:xfrm>
              <a:custGeom>
                <a:rect b="b" l="l" r="r" t="t"/>
                <a:pathLst>
                  <a:path extrusionOk="0" h="483" w="656">
                    <a:moveTo>
                      <a:pt x="608" y="21"/>
                    </a:moveTo>
                    <a:cubicBezTo>
                      <a:pt x="575" y="-1"/>
                      <a:pt x="531" y="-3"/>
                      <a:pt x="492" y="3"/>
                    </a:cubicBezTo>
                    <a:lnTo>
                      <a:pt x="492" y="3"/>
                    </a:lnTo>
                    <a:cubicBezTo>
                      <a:pt x="467" y="7"/>
                      <a:pt x="443" y="14"/>
                      <a:pt x="421" y="23"/>
                    </a:cubicBezTo>
                    <a:cubicBezTo>
                      <a:pt x="301" y="68"/>
                      <a:pt x="223" y="170"/>
                      <a:pt x="126" y="254"/>
                    </a:cubicBezTo>
                    <a:cubicBezTo>
                      <a:pt x="85" y="290"/>
                      <a:pt x="42" y="323"/>
                      <a:pt x="0" y="357"/>
                    </a:cubicBezTo>
                    <a:lnTo>
                      <a:pt x="0" y="357"/>
                    </a:lnTo>
                    <a:cubicBezTo>
                      <a:pt x="2" y="360"/>
                      <a:pt x="4" y="363"/>
                      <a:pt x="6" y="366"/>
                    </a:cubicBezTo>
                    <a:cubicBezTo>
                      <a:pt x="21" y="392"/>
                      <a:pt x="29" y="422"/>
                      <a:pt x="29" y="453"/>
                    </a:cubicBezTo>
                    <a:cubicBezTo>
                      <a:pt x="29" y="463"/>
                      <a:pt x="28" y="473"/>
                      <a:pt x="26" y="483"/>
                    </a:cubicBezTo>
                    <a:cubicBezTo>
                      <a:pt x="30" y="460"/>
                      <a:pt x="239" y="416"/>
                      <a:pt x="266" y="409"/>
                    </a:cubicBezTo>
                    <a:cubicBezTo>
                      <a:pt x="339" y="389"/>
                      <a:pt x="405" y="357"/>
                      <a:pt x="476" y="325"/>
                    </a:cubicBezTo>
                    <a:cubicBezTo>
                      <a:pt x="537" y="297"/>
                      <a:pt x="599" y="262"/>
                      <a:pt x="634" y="204"/>
                    </a:cubicBezTo>
                    <a:cubicBezTo>
                      <a:pt x="668" y="145"/>
                      <a:pt x="664" y="60"/>
                      <a:pt x="608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44"/>
              <p:cNvSpPr/>
              <p:nvPr/>
            </p:nvSpPr>
            <p:spPr>
              <a:xfrm>
                <a:off x="3921236" y="1345031"/>
                <a:ext cx="185082" cy="194497"/>
              </a:xfrm>
              <a:custGeom>
                <a:rect b="b" l="l" r="r" t="t"/>
                <a:pathLst>
                  <a:path extrusionOk="0" h="374" w="353">
                    <a:moveTo>
                      <a:pt x="31" y="67"/>
                    </a:moveTo>
                    <a:cubicBezTo>
                      <a:pt x="3" y="110"/>
                      <a:pt x="-3" y="163"/>
                      <a:pt x="2" y="214"/>
                    </a:cubicBezTo>
                    <a:lnTo>
                      <a:pt x="2" y="214"/>
                    </a:lnTo>
                    <a:cubicBezTo>
                      <a:pt x="4" y="232"/>
                      <a:pt x="9" y="251"/>
                      <a:pt x="16" y="268"/>
                    </a:cubicBezTo>
                    <a:cubicBezTo>
                      <a:pt x="31" y="301"/>
                      <a:pt x="61" y="326"/>
                      <a:pt x="93" y="344"/>
                    </a:cubicBezTo>
                    <a:cubicBezTo>
                      <a:pt x="134" y="367"/>
                      <a:pt x="183" y="382"/>
                      <a:pt x="228" y="369"/>
                    </a:cubicBezTo>
                    <a:lnTo>
                      <a:pt x="228" y="369"/>
                    </a:lnTo>
                    <a:cubicBezTo>
                      <a:pt x="239" y="365"/>
                      <a:pt x="250" y="361"/>
                      <a:pt x="260" y="355"/>
                    </a:cubicBezTo>
                    <a:cubicBezTo>
                      <a:pt x="267" y="351"/>
                      <a:pt x="274" y="346"/>
                      <a:pt x="281" y="341"/>
                    </a:cubicBezTo>
                    <a:lnTo>
                      <a:pt x="281" y="341"/>
                    </a:lnTo>
                    <a:cubicBezTo>
                      <a:pt x="299" y="326"/>
                      <a:pt x="315" y="307"/>
                      <a:pt x="327" y="286"/>
                    </a:cubicBezTo>
                    <a:cubicBezTo>
                      <a:pt x="344" y="256"/>
                      <a:pt x="353" y="222"/>
                      <a:pt x="353" y="187"/>
                    </a:cubicBezTo>
                    <a:cubicBezTo>
                      <a:pt x="353" y="168"/>
                      <a:pt x="351" y="150"/>
                      <a:pt x="346" y="132"/>
                    </a:cubicBezTo>
                    <a:cubicBezTo>
                      <a:pt x="307" y="7"/>
                      <a:pt x="111" y="-56"/>
                      <a:pt x="31" y="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44"/>
              <p:cNvSpPr/>
              <p:nvPr/>
            </p:nvSpPr>
            <p:spPr>
              <a:xfrm>
                <a:off x="3552120" y="1324749"/>
                <a:ext cx="337657" cy="136252"/>
              </a:xfrm>
              <a:custGeom>
                <a:rect b="b" l="l" r="r" t="t"/>
                <a:pathLst>
                  <a:path extrusionOk="0" h="262" w="644">
                    <a:moveTo>
                      <a:pt x="380" y="258"/>
                    </a:moveTo>
                    <a:cubicBezTo>
                      <a:pt x="463" y="252"/>
                      <a:pt x="547" y="241"/>
                      <a:pt x="632" y="238"/>
                    </a:cubicBezTo>
                    <a:lnTo>
                      <a:pt x="632" y="238"/>
                    </a:lnTo>
                    <a:cubicBezTo>
                      <a:pt x="627" y="222"/>
                      <a:pt x="624" y="204"/>
                      <a:pt x="624" y="187"/>
                    </a:cubicBezTo>
                    <a:cubicBezTo>
                      <a:pt x="624" y="159"/>
                      <a:pt x="631" y="132"/>
                      <a:pt x="644" y="108"/>
                    </a:cubicBezTo>
                    <a:lnTo>
                      <a:pt x="634" y="103"/>
                    </a:lnTo>
                    <a:lnTo>
                      <a:pt x="634" y="103"/>
                    </a:lnTo>
                    <a:cubicBezTo>
                      <a:pt x="581" y="80"/>
                      <a:pt x="527" y="62"/>
                      <a:pt x="471" y="47"/>
                    </a:cubicBezTo>
                    <a:cubicBezTo>
                      <a:pt x="441" y="37"/>
                      <a:pt x="410" y="27"/>
                      <a:pt x="380" y="19"/>
                    </a:cubicBezTo>
                    <a:cubicBezTo>
                      <a:pt x="361" y="14"/>
                      <a:pt x="342" y="10"/>
                      <a:pt x="323" y="7"/>
                    </a:cubicBezTo>
                    <a:lnTo>
                      <a:pt x="323" y="7"/>
                    </a:lnTo>
                    <a:cubicBezTo>
                      <a:pt x="297" y="3"/>
                      <a:pt x="271" y="0"/>
                      <a:pt x="245" y="0"/>
                    </a:cubicBezTo>
                    <a:cubicBezTo>
                      <a:pt x="192" y="0"/>
                      <a:pt x="139" y="9"/>
                      <a:pt x="89" y="26"/>
                    </a:cubicBezTo>
                    <a:cubicBezTo>
                      <a:pt x="60" y="36"/>
                      <a:pt x="30" y="50"/>
                      <a:pt x="14" y="75"/>
                    </a:cubicBezTo>
                    <a:cubicBezTo>
                      <a:pt x="-15" y="119"/>
                      <a:pt x="7" y="181"/>
                      <a:pt x="48" y="213"/>
                    </a:cubicBezTo>
                    <a:cubicBezTo>
                      <a:pt x="89" y="244"/>
                      <a:pt x="143" y="253"/>
                      <a:pt x="194" y="258"/>
                    </a:cubicBezTo>
                    <a:lnTo>
                      <a:pt x="194" y="258"/>
                    </a:lnTo>
                    <a:cubicBezTo>
                      <a:pt x="224" y="261"/>
                      <a:pt x="255" y="262"/>
                      <a:pt x="285" y="262"/>
                    </a:cubicBezTo>
                    <a:cubicBezTo>
                      <a:pt x="316" y="262"/>
                      <a:pt x="348" y="261"/>
                      <a:pt x="380" y="2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4"/>
              <p:cNvSpPr/>
              <p:nvPr/>
            </p:nvSpPr>
            <p:spPr>
              <a:xfrm>
                <a:off x="3589870" y="1112571"/>
                <a:ext cx="365446" cy="245461"/>
              </a:xfrm>
              <a:custGeom>
                <a:rect b="b" l="l" r="r" t="t"/>
                <a:pathLst>
                  <a:path extrusionOk="0" h="472" w="697">
                    <a:moveTo>
                      <a:pt x="147" y="279"/>
                    </a:moveTo>
                    <a:lnTo>
                      <a:pt x="147" y="279"/>
                    </a:lnTo>
                    <a:cubicBezTo>
                      <a:pt x="154" y="283"/>
                      <a:pt x="161" y="288"/>
                      <a:pt x="168" y="292"/>
                    </a:cubicBezTo>
                    <a:cubicBezTo>
                      <a:pt x="213" y="317"/>
                      <a:pt x="259" y="339"/>
                      <a:pt x="308" y="357"/>
                    </a:cubicBezTo>
                    <a:cubicBezTo>
                      <a:pt x="408" y="395"/>
                      <a:pt x="513" y="423"/>
                      <a:pt x="610" y="472"/>
                    </a:cubicBezTo>
                    <a:lnTo>
                      <a:pt x="610" y="472"/>
                    </a:lnTo>
                    <a:cubicBezTo>
                      <a:pt x="631" y="444"/>
                      <a:pt x="658" y="422"/>
                      <a:pt x="688" y="404"/>
                    </a:cubicBezTo>
                    <a:cubicBezTo>
                      <a:pt x="691" y="402"/>
                      <a:pt x="694" y="401"/>
                      <a:pt x="697" y="399"/>
                    </a:cubicBezTo>
                    <a:cubicBezTo>
                      <a:pt x="608" y="317"/>
                      <a:pt x="529" y="222"/>
                      <a:pt x="433" y="147"/>
                    </a:cubicBezTo>
                    <a:lnTo>
                      <a:pt x="433" y="147"/>
                    </a:lnTo>
                    <a:cubicBezTo>
                      <a:pt x="405" y="126"/>
                      <a:pt x="375" y="107"/>
                      <a:pt x="345" y="89"/>
                    </a:cubicBezTo>
                    <a:cubicBezTo>
                      <a:pt x="333" y="82"/>
                      <a:pt x="320" y="75"/>
                      <a:pt x="308" y="69"/>
                    </a:cubicBezTo>
                    <a:lnTo>
                      <a:pt x="308" y="69"/>
                    </a:lnTo>
                    <a:cubicBezTo>
                      <a:pt x="248" y="38"/>
                      <a:pt x="184" y="16"/>
                      <a:pt x="118" y="4"/>
                    </a:cubicBezTo>
                    <a:cubicBezTo>
                      <a:pt x="87" y="-1"/>
                      <a:pt x="52" y="-3"/>
                      <a:pt x="27" y="17"/>
                    </a:cubicBezTo>
                    <a:cubicBezTo>
                      <a:pt x="1" y="37"/>
                      <a:pt x="-4" y="76"/>
                      <a:pt x="3" y="109"/>
                    </a:cubicBezTo>
                    <a:cubicBezTo>
                      <a:pt x="18" y="184"/>
                      <a:pt x="82" y="238"/>
                      <a:pt x="147" y="2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" name="Google Shape;548;p44"/>
            <p:cNvGrpSpPr/>
            <p:nvPr/>
          </p:nvGrpSpPr>
          <p:grpSpPr>
            <a:xfrm>
              <a:off x="7774829" y="2346960"/>
              <a:ext cx="1195433" cy="1111670"/>
              <a:chOff x="7774829" y="2651760"/>
              <a:chExt cx="1195433" cy="1111670"/>
            </a:xfrm>
          </p:grpSpPr>
          <p:sp>
            <p:nvSpPr>
              <p:cNvPr id="549" name="Google Shape;549;p44"/>
              <p:cNvSpPr/>
              <p:nvPr/>
            </p:nvSpPr>
            <p:spPr>
              <a:xfrm>
                <a:off x="7774829" y="3426823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4"/>
              <p:cNvSpPr/>
              <p:nvPr/>
            </p:nvSpPr>
            <p:spPr>
              <a:xfrm>
                <a:off x="7927574" y="3582228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4"/>
              <p:cNvSpPr/>
              <p:nvPr/>
            </p:nvSpPr>
            <p:spPr>
              <a:xfrm>
                <a:off x="8021171" y="3434373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44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44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44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44"/>
              <p:cNvSpPr/>
              <p:nvPr/>
            </p:nvSpPr>
            <p:spPr>
              <a:xfrm>
                <a:off x="8635259" y="2804020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44"/>
              <p:cNvSpPr/>
              <p:nvPr/>
            </p:nvSpPr>
            <p:spPr>
              <a:xfrm>
                <a:off x="8828603" y="2651760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44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44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9" name="Google Shape;559;p44"/>
          <p:cNvGrpSpPr/>
          <p:nvPr/>
        </p:nvGrpSpPr>
        <p:grpSpPr>
          <a:xfrm>
            <a:off x="6821424" y="0"/>
            <a:ext cx="0" cy="5143500"/>
            <a:chOff x="6091244" y="0"/>
            <a:chExt cx="0" cy="5143500"/>
          </a:xfrm>
        </p:grpSpPr>
        <p:cxnSp>
          <p:nvCxnSpPr>
            <p:cNvPr id="560" name="Google Shape;560;p44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4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2" name="Google Shape;562;p44"/>
          <p:cNvSpPr txBox="1"/>
          <p:nvPr>
            <p:ph type="title"/>
          </p:nvPr>
        </p:nvSpPr>
        <p:spPr>
          <a:xfrm>
            <a:off x="1188988" y="738350"/>
            <a:ext cx="5112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&amp; Roadmap</a:t>
            </a:r>
            <a:endParaRPr/>
          </a:p>
        </p:txBody>
      </p:sp>
      <p:sp>
        <p:nvSpPr>
          <p:cNvPr id="563" name="Google Shape;563;p44"/>
          <p:cNvSpPr txBox="1"/>
          <p:nvPr>
            <p:ph idx="3" type="title"/>
          </p:nvPr>
        </p:nvSpPr>
        <p:spPr>
          <a:xfrm>
            <a:off x="523675" y="738347"/>
            <a:ext cx="759000" cy="650400"/>
          </a:xfrm>
          <a:prstGeom prst="rect">
            <a:avLst/>
          </a:prstGeom>
        </p:spPr>
        <p:txBody>
          <a:bodyPr anchorCtr="0" anchor="ctr" bIns="2743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06</a:t>
            </a:r>
            <a:endParaRPr sz="3200"/>
          </a:p>
        </p:txBody>
      </p:sp>
      <p:sp>
        <p:nvSpPr>
          <p:cNvPr id="564" name="Google Shape;564;p44"/>
          <p:cNvSpPr/>
          <p:nvPr/>
        </p:nvSpPr>
        <p:spPr>
          <a:xfrm>
            <a:off x="674575" y="779138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65" name="Google Shape;565;p44"/>
          <p:cNvSpPr txBox="1"/>
          <p:nvPr/>
        </p:nvSpPr>
        <p:spPr>
          <a:xfrm>
            <a:off x="742625" y="1811175"/>
            <a:ext cx="48966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Voice emotion detection PoC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Deploy on Kubernetes + Helm charts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Multilingual support (Spanish, Mandarin)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Clinical pilot study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 rotWithShape="1">
          <a:blip r:embed="rId3">
            <a:alphaModFix/>
          </a:blip>
          <a:srcRect b="0" l="35433" r="0" t="0"/>
          <a:stretch/>
        </p:blipFill>
        <p:spPr>
          <a:xfrm>
            <a:off x="2" y="1316725"/>
            <a:ext cx="982974" cy="15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>
            <p:ph type="title"/>
          </p:nvPr>
        </p:nvSpPr>
        <p:spPr>
          <a:xfrm>
            <a:off x="609650" y="1822375"/>
            <a:ext cx="79818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Demo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786125" y="2491626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786125" y="3314586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3529250" y="1653853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3529250" y="2476846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3529250" y="3299806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72" name="Google Shape;272;p28"/>
          <p:cNvSpPr txBox="1"/>
          <p:nvPr>
            <p:ph type="title"/>
          </p:nvPr>
        </p:nvSpPr>
        <p:spPr>
          <a:xfrm>
            <a:off x="713225" y="539500"/>
            <a:ext cx="5024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73" name="Google Shape;273;p28"/>
          <p:cNvSpPr txBox="1"/>
          <p:nvPr>
            <p:ph idx="1" type="subTitle"/>
          </p:nvPr>
        </p:nvSpPr>
        <p:spPr>
          <a:xfrm>
            <a:off x="1342525" y="1648725"/>
            <a:ext cx="1698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Implementation</a:t>
            </a:r>
            <a:endParaRPr sz="1800"/>
          </a:p>
        </p:txBody>
      </p:sp>
      <p:sp>
        <p:nvSpPr>
          <p:cNvPr id="274" name="Google Shape;274;p28"/>
          <p:cNvSpPr/>
          <p:nvPr/>
        </p:nvSpPr>
        <p:spPr>
          <a:xfrm>
            <a:off x="786125" y="1668638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5" name="Google Shape;275;p28"/>
          <p:cNvSpPr txBox="1"/>
          <p:nvPr>
            <p:ph idx="2" type="title"/>
          </p:nvPr>
        </p:nvSpPr>
        <p:spPr>
          <a:xfrm>
            <a:off x="806050" y="1653845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6" name="Google Shape;276;p28"/>
          <p:cNvSpPr txBox="1"/>
          <p:nvPr>
            <p:ph idx="3" type="title"/>
          </p:nvPr>
        </p:nvSpPr>
        <p:spPr>
          <a:xfrm>
            <a:off x="786125" y="2491630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7" name="Google Shape;277;p28"/>
          <p:cNvSpPr txBox="1"/>
          <p:nvPr>
            <p:ph idx="4" type="subTitle"/>
          </p:nvPr>
        </p:nvSpPr>
        <p:spPr>
          <a:xfrm>
            <a:off x="1342525" y="2481663"/>
            <a:ext cx="2212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 Architecture</a:t>
            </a:r>
            <a:endParaRPr sz="1800"/>
          </a:p>
        </p:txBody>
      </p:sp>
      <p:sp>
        <p:nvSpPr>
          <p:cNvPr id="278" name="Google Shape;278;p28"/>
          <p:cNvSpPr txBox="1"/>
          <p:nvPr>
            <p:ph idx="5" type="title"/>
          </p:nvPr>
        </p:nvSpPr>
        <p:spPr>
          <a:xfrm>
            <a:off x="786125" y="3314594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9" name="Google Shape;279;p28"/>
          <p:cNvSpPr txBox="1"/>
          <p:nvPr>
            <p:ph idx="6" type="subTitle"/>
          </p:nvPr>
        </p:nvSpPr>
        <p:spPr>
          <a:xfrm>
            <a:off x="1342526" y="3426175"/>
            <a:ext cx="2005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Analysis &amp; Discussion</a:t>
            </a:r>
            <a:endParaRPr sz="1800"/>
          </a:p>
        </p:txBody>
      </p:sp>
      <p:sp>
        <p:nvSpPr>
          <p:cNvPr id="280" name="Google Shape;280;p28"/>
          <p:cNvSpPr txBox="1"/>
          <p:nvPr>
            <p:ph idx="7" type="title"/>
          </p:nvPr>
        </p:nvSpPr>
        <p:spPr>
          <a:xfrm>
            <a:off x="3529250" y="1653865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1" name="Google Shape;281;p28"/>
          <p:cNvSpPr txBox="1"/>
          <p:nvPr>
            <p:ph idx="8" type="subTitle"/>
          </p:nvPr>
        </p:nvSpPr>
        <p:spPr>
          <a:xfrm>
            <a:off x="4083102" y="1653925"/>
            <a:ext cx="1956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Risk &amp; Mitigation</a:t>
            </a:r>
            <a:endParaRPr sz="1800"/>
          </a:p>
        </p:txBody>
      </p:sp>
      <p:sp>
        <p:nvSpPr>
          <p:cNvPr id="282" name="Google Shape;282;p28"/>
          <p:cNvSpPr txBox="1"/>
          <p:nvPr>
            <p:ph idx="9" type="title"/>
          </p:nvPr>
        </p:nvSpPr>
        <p:spPr>
          <a:xfrm>
            <a:off x="3529250" y="2476862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3" name="Google Shape;283;p28"/>
          <p:cNvSpPr txBox="1"/>
          <p:nvPr>
            <p:ph idx="13" type="subTitle"/>
          </p:nvPr>
        </p:nvSpPr>
        <p:spPr>
          <a:xfrm>
            <a:off x="4074001" y="2564500"/>
            <a:ext cx="2212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Conclusions &amp; Recommendations</a:t>
            </a:r>
            <a:endParaRPr sz="1800"/>
          </a:p>
        </p:txBody>
      </p:sp>
      <p:sp>
        <p:nvSpPr>
          <p:cNvPr id="284" name="Google Shape;284;p28"/>
          <p:cNvSpPr txBox="1"/>
          <p:nvPr>
            <p:ph idx="14" type="title"/>
          </p:nvPr>
        </p:nvSpPr>
        <p:spPr>
          <a:xfrm>
            <a:off x="3529250" y="3299826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5" name="Google Shape;285;p28"/>
          <p:cNvSpPr txBox="1"/>
          <p:nvPr>
            <p:ph idx="15" type="subTitle"/>
          </p:nvPr>
        </p:nvSpPr>
        <p:spPr>
          <a:xfrm>
            <a:off x="4083099" y="3411408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Next Steps &amp; Demo Plan</a:t>
            </a:r>
            <a:endParaRPr sz="1800"/>
          </a:p>
        </p:txBody>
      </p:sp>
      <p:grpSp>
        <p:nvGrpSpPr>
          <p:cNvPr id="286" name="Google Shape;286;p28"/>
          <p:cNvGrpSpPr/>
          <p:nvPr/>
        </p:nvGrpSpPr>
        <p:grpSpPr>
          <a:xfrm>
            <a:off x="5737801" y="182880"/>
            <a:ext cx="3406200" cy="4782311"/>
            <a:chOff x="5737801" y="182880"/>
            <a:chExt cx="3406200" cy="4782311"/>
          </a:xfrm>
        </p:grpSpPr>
        <p:pic>
          <p:nvPicPr>
            <p:cNvPr id="287" name="Google Shape;28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37801" y="182880"/>
              <a:ext cx="3044826" cy="304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8"/>
            <p:cNvPicPr preferRelativeResize="0"/>
            <p:nvPr/>
          </p:nvPicPr>
          <p:blipFill rotWithShape="1">
            <a:blip r:embed="rId4">
              <a:alphaModFix/>
            </a:blip>
            <a:srcRect b="0" l="0" r="23430" t="0"/>
            <a:stretch/>
          </p:blipFill>
          <p:spPr>
            <a:xfrm>
              <a:off x="6812403" y="1920240"/>
              <a:ext cx="2331599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9175" y="3438144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28"/>
          <p:cNvGrpSpPr/>
          <p:nvPr/>
        </p:nvGrpSpPr>
        <p:grpSpPr>
          <a:xfrm>
            <a:off x="6099175" y="539500"/>
            <a:ext cx="2871086" cy="4174197"/>
            <a:chOff x="6099175" y="539500"/>
            <a:chExt cx="2871086" cy="4174197"/>
          </a:xfrm>
        </p:grpSpPr>
        <p:sp>
          <p:nvSpPr>
            <p:cNvPr id="291" name="Google Shape;291;p28"/>
            <p:cNvSpPr/>
            <p:nvPr/>
          </p:nvSpPr>
          <p:spPr>
            <a:xfrm>
              <a:off x="7132320" y="539500"/>
              <a:ext cx="1828800" cy="1828799"/>
            </a:xfrm>
            <a:custGeom>
              <a:rect b="b" l="l" r="r" t="t"/>
              <a:pathLst>
                <a:path extrusionOk="0" h="1743" w="1742">
                  <a:moveTo>
                    <a:pt x="1727" y="980"/>
                  </a:moveTo>
                  <a:cubicBezTo>
                    <a:pt x="1711" y="963"/>
                    <a:pt x="1687" y="955"/>
                    <a:pt x="1665" y="949"/>
                  </a:cubicBezTo>
                  <a:lnTo>
                    <a:pt x="1665" y="949"/>
                  </a:lnTo>
                  <a:cubicBezTo>
                    <a:pt x="1544" y="915"/>
                    <a:pt x="1421" y="892"/>
                    <a:pt x="1297" y="879"/>
                  </a:cubicBezTo>
                  <a:cubicBezTo>
                    <a:pt x="1266" y="876"/>
                    <a:pt x="1225" y="868"/>
                    <a:pt x="1186" y="865"/>
                  </a:cubicBezTo>
                  <a:cubicBezTo>
                    <a:pt x="1185" y="851"/>
                    <a:pt x="1183" y="838"/>
                    <a:pt x="1181" y="825"/>
                  </a:cubicBezTo>
                  <a:lnTo>
                    <a:pt x="1181" y="825"/>
                  </a:lnTo>
                  <a:cubicBezTo>
                    <a:pt x="1321" y="820"/>
                    <a:pt x="1459" y="796"/>
                    <a:pt x="1592" y="753"/>
                  </a:cubicBezTo>
                  <a:cubicBezTo>
                    <a:pt x="1624" y="743"/>
                    <a:pt x="1655" y="732"/>
                    <a:pt x="1685" y="720"/>
                  </a:cubicBezTo>
                  <a:cubicBezTo>
                    <a:pt x="1704" y="713"/>
                    <a:pt x="1724" y="703"/>
                    <a:pt x="1730" y="684"/>
                  </a:cubicBezTo>
                  <a:cubicBezTo>
                    <a:pt x="1738" y="662"/>
                    <a:pt x="1721" y="638"/>
                    <a:pt x="1699" y="629"/>
                  </a:cubicBezTo>
                  <a:cubicBezTo>
                    <a:pt x="1677" y="620"/>
                    <a:pt x="1653" y="623"/>
                    <a:pt x="1630" y="626"/>
                  </a:cubicBezTo>
                  <a:lnTo>
                    <a:pt x="1630" y="626"/>
                  </a:lnTo>
                  <a:cubicBezTo>
                    <a:pt x="1506" y="643"/>
                    <a:pt x="1383" y="671"/>
                    <a:pt x="1264" y="709"/>
                  </a:cubicBezTo>
                  <a:cubicBezTo>
                    <a:pt x="1234" y="718"/>
                    <a:pt x="1193" y="727"/>
                    <a:pt x="1155" y="740"/>
                  </a:cubicBezTo>
                  <a:cubicBezTo>
                    <a:pt x="1153" y="736"/>
                    <a:pt x="1150" y="730"/>
                    <a:pt x="1148" y="726"/>
                  </a:cubicBezTo>
                  <a:cubicBezTo>
                    <a:pt x="1145" y="721"/>
                    <a:pt x="1144" y="719"/>
                    <a:pt x="1142" y="715"/>
                  </a:cubicBezTo>
                  <a:lnTo>
                    <a:pt x="1142" y="715"/>
                  </a:lnTo>
                  <a:cubicBezTo>
                    <a:pt x="1196" y="692"/>
                    <a:pt x="1248" y="665"/>
                    <a:pt x="1299" y="636"/>
                  </a:cubicBezTo>
                  <a:cubicBezTo>
                    <a:pt x="1398" y="579"/>
                    <a:pt x="1490" y="511"/>
                    <a:pt x="1573" y="433"/>
                  </a:cubicBezTo>
                  <a:cubicBezTo>
                    <a:pt x="1588" y="420"/>
                    <a:pt x="1603" y="403"/>
                    <a:pt x="1602" y="384"/>
                  </a:cubicBezTo>
                  <a:cubicBezTo>
                    <a:pt x="1601" y="360"/>
                    <a:pt x="1576" y="343"/>
                    <a:pt x="1553" y="343"/>
                  </a:cubicBezTo>
                  <a:cubicBezTo>
                    <a:pt x="1530" y="342"/>
                    <a:pt x="1508" y="354"/>
                    <a:pt x="1487" y="366"/>
                  </a:cubicBezTo>
                  <a:lnTo>
                    <a:pt x="1487" y="366"/>
                  </a:lnTo>
                  <a:cubicBezTo>
                    <a:pt x="1479" y="370"/>
                    <a:pt x="1471" y="375"/>
                    <a:pt x="1463" y="380"/>
                  </a:cubicBezTo>
                  <a:cubicBezTo>
                    <a:pt x="1363" y="438"/>
                    <a:pt x="1267" y="503"/>
                    <a:pt x="1177" y="577"/>
                  </a:cubicBezTo>
                  <a:cubicBezTo>
                    <a:pt x="1153" y="596"/>
                    <a:pt x="1118" y="620"/>
                    <a:pt x="1088" y="645"/>
                  </a:cubicBezTo>
                  <a:lnTo>
                    <a:pt x="1088" y="645"/>
                  </a:lnTo>
                  <a:cubicBezTo>
                    <a:pt x="1078" y="636"/>
                    <a:pt x="1068" y="627"/>
                    <a:pt x="1057" y="619"/>
                  </a:cubicBezTo>
                  <a:lnTo>
                    <a:pt x="1057" y="619"/>
                  </a:lnTo>
                  <a:cubicBezTo>
                    <a:pt x="1136" y="535"/>
                    <a:pt x="1205" y="441"/>
                    <a:pt x="1263" y="342"/>
                  </a:cubicBezTo>
                  <a:cubicBezTo>
                    <a:pt x="1291" y="292"/>
                    <a:pt x="1318" y="242"/>
                    <a:pt x="1340" y="189"/>
                  </a:cubicBezTo>
                  <a:cubicBezTo>
                    <a:pt x="1348" y="171"/>
                    <a:pt x="1355" y="150"/>
                    <a:pt x="1347" y="132"/>
                  </a:cubicBezTo>
                  <a:cubicBezTo>
                    <a:pt x="1336" y="111"/>
                    <a:pt x="1307" y="106"/>
                    <a:pt x="1286" y="115"/>
                  </a:cubicBezTo>
                  <a:cubicBezTo>
                    <a:pt x="1265" y="124"/>
                    <a:pt x="1249" y="143"/>
                    <a:pt x="1235" y="162"/>
                  </a:cubicBezTo>
                  <a:lnTo>
                    <a:pt x="1235" y="162"/>
                  </a:lnTo>
                  <a:cubicBezTo>
                    <a:pt x="1180" y="234"/>
                    <a:pt x="1130" y="309"/>
                    <a:pt x="1085" y="387"/>
                  </a:cubicBezTo>
                  <a:cubicBezTo>
                    <a:pt x="1067" y="418"/>
                    <a:pt x="1051" y="448"/>
                    <a:pt x="1035" y="479"/>
                  </a:cubicBezTo>
                  <a:cubicBezTo>
                    <a:pt x="1021" y="506"/>
                    <a:pt x="998" y="542"/>
                    <a:pt x="980" y="577"/>
                  </a:cubicBezTo>
                  <a:cubicBezTo>
                    <a:pt x="972" y="574"/>
                    <a:pt x="962" y="571"/>
                    <a:pt x="953" y="569"/>
                  </a:cubicBezTo>
                  <a:lnTo>
                    <a:pt x="953" y="569"/>
                  </a:lnTo>
                  <a:cubicBezTo>
                    <a:pt x="1017" y="408"/>
                    <a:pt x="1053" y="238"/>
                    <a:pt x="1059" y="65"/>
                  </a:cubicBezTo>
                  <a:cubicBezTo>
                    <a:pt x="1060" y="45"/>
                    <a:pt x="1059" y="23"/>
                    <a:pt x="1044" y="9"/>
                  </a:cubicBezTo>
                  <a:cubicBezTo>
                    <a:pt x="1027" y="-6"/>
                    <a:pt x="998" y="0"/>
                    <a:pt x="981" y="16"/>
                  </a:cubicBezTo>
                  <a:cubicBezTo>
                    <a:pt x="964" y="32"/>
                    <a:pt x="957" y="56"/>
                    <a:pt x="950" y="78"/>
                  </a:cubicBezTo>
                  <a:lnTo>
                    <a:pt x="950" y="78"/>
                  </a:lnTo>
                  <a:cubicBezTo>
                    <a:pt x="917" y="199"/>
                    <a:pt x="893" y="322"/>
                    <a:pt x="881" y="446"/>
                  </a:cubicBezTo>
                  <a:cubicBezTo>
                    <a:pt x="877" y="478"/>
                    <a:pt x="869" y="521"/>
                    <a:pt x="866" y="561"/>
                  </a:cubicBezTo>
                  <a:cubicBezTo>
                    <a:pt x="859" y="561"/>
                    <a:pt x="852" y="562"/>
                    <a:pt x="846" y="563"/>
                  </a:cubicBezTo>
                  <a:lnTo>
                    <a:pt x="846" y="563"/>
                  </a:lnTo>
                  <a:cubicBezTo>
                    <a:pt x="829" y="388"/>
                    <a:pt x="782" y="217"/>
                    <a:pt x="707" y="58"/>
                  </a:cubicBezTo>
                  <a:cubicBezTo>
                    <a:pt x="698" y="41"/>
                    <a:pt x="688" y="21"/>
                    <a:pt x="669" y="16"/>
                  </a:cubicBezTo>
                  <a:cubicBezTo>
                    <a:pt x="646" y="10"/>
                    <a:pt x="622" y="29"/>
                    <a:pt x="615" y="51"/>
                  </a:cubicBezTo>
                  <a:cubicBezTo>
                    <a:pt x="607" y="73"/>
                    <a:pt x="612" y="97"/>
                    <a:pt x="617" y="120"/>
                  </a:cubicBezTo>
                  <a:lnTo>
                    <a:pt x="617" y="120"/>
                  </a:lnTo>
                  <a:cubicBezTo>
                    <a:pt x="642" y="243"/>
                    <a:pt x="678" y="363"/>
                    <a:pt x="724" y="479"/>
                  </a:cubicBezTo>
                  <a:cubicBezTo>
                    <a:pt x="735" y="508"/>
                    <a:pt x="747" y="550"/>
                    <a:pt x="763" y="587"/>
                  </a:cubicBezTo>
                  <a:cubicBezTo>
                    <a:pt x="754" y="591"/>
                    <a:pt x="746" y="595"/>
                    <a:pt x="738" y="600"/>
                  </a:cubicBezTo>
                  <a:lnTo>
                    <a:pt x="738" y="600"/>
                  </a:lnTo>
                  <a:cubicBezTo>
                    <a:pt x="725" y="573"/>
                    <a:pt x="710" y="546"/>
                    <a:pt x="695" y="520"/>
                  </a:cubicBezTo>
                  <a:cubicBezTo>
                    <a:pt x="621" y="392"/>
                    <a:pt x="529" y="276"/>
                    <a:pt x="422" y="175"/>
                  </a:cubicBezTo>
                  <a:cubicBezTo>
                    <a:pt x="407" y="162"/>
                    <a:pt x="390" y="148"/>
                    <a:pt x="370" y="150"/>
                  </a:cubicBezTo>
                  <a:cubicBezTo>
                    <a:pt x="347" y="153"/>
                    <a:pt x="331" y="179"/>
                    <a:pt x="333" y="202"/>
                  </a:cubicBezTo>
                  <a:cubicBezTo>
                    <a:pt x="334" y="225"/>
                    <a:pt x="347" y="246"/>
                    <a:pt x="360" y="266"/>
                  </a:cubicBezTo>
                  <a:lnTo>
                    <a:pt x="360" y="266"/>
                  </a:lnTo>
                  <a:cubicBezTo>
                    <a:pt x="428" y="371"/>
                    <a:pt x="506" y="470"/>
                    <a:pt x="591" y="561"/>
                  </a:cubicBezTo>
                  <a:cubicBezTo>
                    <a:pt x="613" y="585"/>
                    <a:pt x="641" y="622"/>
                    <a:pt x="671" y="652"/>
                  </a:cubicBezTo>
                  <a:lnTo>
                    <a:pt x="671" y="652"/>
                  </a:lnTo>
                  <a:cubicBezTo>
                    <a:pt x="662" y="661"/>
                    <a:pt x="654" y="671"/>
                    <a:pt x="646" y="681"/>
                  </a:cubicBezTo>
                  <a:lnTo>
                    <a:pt x="646" y="681"/>
                  </a:lnTo>
                  <a:cubicBezTo>
                    <a:pt x="578" y="624"/>
                    <a:pt x="506" y="572"/>
                    <a:pt x="429" y="528"/>
                  </a:cubicBezTo>
                  <a:cubicBezTo>
                    <a:pt x="350" y="482"/>
                    <a:pt x="267" y="445"/>
                    <a:pt x="181" y="414"/>
                  </a:cubicBezTo>
                  <a:cubicBezTo>
                    <a:pt x="162" y="407"/>
                    <a:pt x="141" y="401"/>
                    <a:pt x="124" y="411"/>
                  </a:cubicBezTo>
                  <a:cubicBezTo>
                    <a:pt x="104" y="423"/>
                    <a:pt x="100" y="453"/>
                    <a:pt x="111" y="474"/>
                  </a:cubicBezTo>
                  <a:cubicBezTo>
                    <a:pt x="121" y="494"/>
                    <a:pt x="141" y="508"/>
                    <a:pt x="161" y="521"/>
                  </a:cubicBezTo>
                  <a:lnTo>
                    <a:pt x="161" y="521"/>
                  </a:lnTo>
                  <a:cubicBezTo>
                    <a:pt x="196" y="545"/>
                    <a:pt x="232" y="567"/>
                    <a:pt x="269" y="588"/>
                  </a:cubicBezTo>
                  <a:cubicBezTo>
                    <a:pt x="341" y="629"/>
                    <a:pt x="415" y="667"/>
                    <a:pt x="491" y="700"/>
                  </a:cubicBezTo>
                  <a:cubicBezTo>
                    <a:pt x="522" y="713"/>
                    <a:pt x="565" y="737"/>
                    <a:pt x="605" y="752"/>
                  </a:cubicBezTo>
                  <a:lnTo>
                    <a:pt x="605" y="753"/>
                  </a:lnTo>
                  <a:lnTo>
                    <a:pt x="514" y="753"/>
                  </a:lnTo>
                  <a:lnTo>
                    <a:pt x="514" y="753"/>
                  </a:lnTo>
                  <a:cubicBezTo>
                    <a:pt x="382" y="716"/>
                    <a:pt x="247" y="698"/>
                    <a:pt x="111" y="698"/>
                  </a:cubicBezTo>
                  <a:cubicBezTo>
                    <a:pt x="94" y="698"/>
                    <a:pt x="78" y="698"/>
                    <a:pt x="62" y="699"/>
                  </a:cubicBezTo>
                  <a:cubicBezTo>
                    <a:pt x="42" y="699"/>
                    <a:pt x="20" y="701"/>
                    <a:pt x="8" y="717"/>
                  </a:cubicBezTo>
                  <a:lnTo>
                    <a:pt x="8" y="717"/>
                  </a:lnTo>
                  <a:cubicBezTo>
                    <a:pt x="7" y="718"/>
                    <a:pt x="6" y="719"/>
                    <a:pt x="5" y="720"/>
                  </a:cubicBezTo>
                  <a:cubicBezTo>
                    <a:pt x="2" y="726"/>
                    <a:pt x="0" y="733"/>
                    <a:pt x="0" y="740"/>
                  </a:cubicBezTo>
                  <a:cubicBezTo>
                    <a:pt x="0" y="745"/>
                    <a:pt x="1" y="749"/>
                    <a:pt x="2" y="753"/>
                  </a:cubicBezTo>
                  <a:lnTo>
                    <a:pt x="2" y="753"/>
                  </a:lnTo>
                  <a:cubicBezTo>
                    <a:pt x="3" y="758"/>
                    <a:pt x="5" y="762"/>
                    <a:pt x="8" y="766"/>
                  </a:cubicBezTo>
                  <a:cubicBezTo>
                    <a:pt x="11" y="771"/>
                    <a:pt x="14" y="776"/>
                    <a:pt x="18" y="780"/>
                  </a:cubicBezTo>
                  <a:cubicBezTo>
                    <a:pt x="36" y="795"/>
                    <a:pt x="60" y="801"/>
                    <a:pt x="82" y="806"/>
                  </a:cubicBezTo>
                  <a:lnTo>
                    <a:pt x="82" y="806"/>
                  </a:lnTo>
                  <a:cubicBezTo>
                    <a:pt x="205" y="832"/>
                    <a:pt x="329" y="847"/>
                    <a:pt x="455" y="851"/>
                  </a:cubicBezTo>
                  <a:cubicBezTo>
                    <a:pt x="489" y="852"/>
                    <a:pt x="540" y="859"/>
                    <a:pt x="584" y="858"/>
                  </a:cubicBezTo>
                  <a:lnTo>
                    <a:pt x="584" y="858"/>
                  </a:lnTo>
                  <a:cubicBezTo>
                    <a:pt x="584" y="859"/>
                    <a:pt x="584" y="860"/>
                    <a:pt x="584" y="861"/>
                  </a:cubicBezTo>
                  <a:cubicBezTo>
                    <a:pt x="584" y="873"/>
                    <a:pt x="585" y="884"/>
                    <a:pt x="586" y="896"/>
                  </a:cubicBezTo>
                  <a:lnTo>
                    <a:pt x="586" y="896"/>
                  </a:lnTo>
                  <a:cubicBezTo>
                    <a:pt x="404" y="910"/>
                    <a:pt x="226" y="958"/>
                    <a:pt x="61" y="1037"/>
                  </a:cubicBezTo>
                  <a:cubicBezTo>
                    <a:pt x="43" y="1046"/>
                    <a:pt x="23" y="1056"/>
                    <a:pt x="18" y="1075"/>
                  </a:cubicBezTo>
                  <a:cubicBezTo>
                    <a:pt x="12" y="1098"/>
                    <a:pt x="31" y="1120"/>
                    <a:pt x="53" y="1128"/>
                  </a:cubicBezTo>
                  <a:cubicBezTo>
                    <a:pt x="75" y="1135"/>
                    <a:pt x="99" y="1132"/>
                    <a:pt x="122" y="1127"/>
                  </a:cubicBezTo>
                  <a:lnTo>
                    <a:pt x="122" y="1127"/>
                  </a:lnTo>
                  <a:cubicBezTo>
                    <a:pt x="245" y="1102"/>
                    <a:pt x="365" y="1066"/>
                    <a:pt x="481" y="1020"/>
                  </a:cubicBezTo>
                  <a:cubicBezTo>
                    <a:pt x="515" y="1007"/>
                    <a:pt x="565" y="993"/>
                    <a:pt x="605" y="974"/>
                  </a:cubicBezTo>
                  <a:cubicBezTo>
                    <a:pt x="608" y="982"/>
                    <a:pt x="612" y="990"/>
                    <a:pt x="616" y="998"/>
                  </a:cubicBezTo>
                  <a:lnTo>
                    <a:pt x="616" y="998"/>
                  </a:lnTo>
                  <a:cubicBezTo>
                    <a:pt x="584" y="1014"/>
                    <a:pt x="553" y="1031"/>
                    <a:pt x="523" y="1048"/>
                  </a:cubicBezTo>
                  <a:cubicBezTo>
                    <a:pt x="395" y="1122"/>
                    <a:pt x="278" y="1214"/>
                    <a:pt x="177" y="1322"/>
                  </a:cubicBezTo>
                  <a:cubicBezTo>
                    <a:pt x="164" y="1337"/>
                    <a:pt x="150" y="1354"/>
                    <a:pt x="152" y="1374"/>
                  </a:cubicBezTo>
                  <a:cubicBezTo>
                    <a:pt x="155" y="1397"/>
                    <a:pt x="181" y="1411"/>
                    <a:pt x="204" y="1410"/>
                  </a:cubicBezTo>
                  <a:cubicBezTo>
                    <a:pt x="227" y="1408"/>
                    <a:pt x="248" y="1396"/>
                    <a:pt x="268" y="1384"/>
                  </a:cubicBezTo>
                  <a:lnTo>
                    <a:pt x="268" y="1384"/>
                  </a:lnTo>
                  <a:cubicBezTo>
                    <a:pt x="373" y="1315"/>
                    <a:pt x="471" y="1238"/>
                    <a:pt x="563" y="1153"/>
                  </a:cubicBezTo>
                  <a:cubicBezTo>
                    <a:pt x="589" y="1128"/>
                    <a:pt x="630" y="1097"/>
                    <a:pt x="660" y="1065"/>
                  </a:cubicBezTo>
                  <a:lnTo>
                    <a:pt x="660" y="1065"/>
                  </a:lnTo>
                  <a:cubicBezTo>
                    <a:pt x="667" y="1073"/>
                    <a:pt x="675" y="1081"/>
                    <a:pt x="683" y="1088"/>
                  </a:cubicBezTo>
                  <a:cubicBezTo>
                    <a:pt x="684" y="1090"/>
                    <a:pt x="686" y="1091"/>
                    <a:pt x="687" y="1092"/>
                  </a:cubicBezTo>
                  <a:lnTo>
                    <a:pt x="687" y="1092"/>
                  </a:lnTo>
                  <a:cubicBezTo>
                    <a:pt x="628" y="1161"/>
                    <a:pt x="576" y="1236"/>
                    <a:pt x="530" y="1315"/>
                  </a:cubicBezTo>
                  <a:cubicBezTo>
                    <a:pt x="484" y="1394"/>
                    <a:pt x="446" y="1477"/>
                    <a:pt x="416" y="1563"/>
                  </a:cubicBezTo>
                  <a:cubicBezTo>
                    <a:pt x="409" y="1581"/>
                    <a:pt x="403" y="1603"/>
                    <a:pt x="413" y="1620"/>
                  </a:cubicBezTo>
                  <a:cubicBezTo>
                    <a:pt x="425" y="1640"/>
                    <a:pt x="454" y="1643"/>
                    <a:pt x="475" y="1633"/>
                  </a:cubicBezTo>
                  <a:cubicBezTo>
                    <a:pt x="496" y="1622"/>
                    <a:pt x="510" y="1602"/>
                    <a:pt x="523" y="1583"/>
                  </a:cubicBezTo>
                  <a:lnTo>
                    <a:pt x="523" y="1583"/>
                  </a:lnTo>
                  <a:cubicBezTo>
                    <a:pt x="546" y="1547"/>
                    <a:pt x="569" y="1511"/>
                    <a:pt x="590" y="1475"/>
                  </a:cubicBezTo>
                  <a:cubicBezTo>
                    <a:pt x="631" y="1403"/>
                    <a:pt x="668" y="1329"/>
                    <a:pt x="701" y="1253"/>
                  </a:cubicBezTo>
                  <a:cubicBezTo>
                    <a:pt x="715" y="1221"/>
                    <a:pt x="739" y="1178"/>
                    <a:pt x="755" y="1137"/>
                  </a:cubicBezTo>
                  <a:cubicBezTo>
                    <a:pt x="763" y="1141"/>
                    <a:pt x="771" y="1145"/>
                    <a:pt x="780" y="1148"/>
                  </a:cubicBezTo>
                  <a:lnTo>
                    <a:pt x="780" y="1148"/>
                  </a:lnTo>
                  <a:cubicBezTo>
                    <a:pt x="727" y="1304"/>
                    <a:pt x="699" y="1468"/>
                    <a:pt x="699" y="1633"/>
                  </a:cubicBezTo>
                  <a:cubicBezTo>
                    <a:pt x="699" y="1649"/>
                    <a:pt x="700" y="1665"/>
                    <a:pt x="700" y="1682"/>
                  </a:cubicBezTo>
                  <a:cubicBezTo>
                    <a:pt x="701" y="1702"/>
                    <a:pt x="703" y="1724"/>
                    <a:pt x="719" y="1736"/>
                  </a:cubicBezTo>
                  <a:cubicBezTo>
                    <a:pt x="737" y="1751"/>
                    <a:pt x="765" y="1742"/>
                    <a:pt x="781" y="1725"/>
                  </a:cubicBezTo>
                  <a:cubicBezTo>
                    <a:pt x="796" y="1707"/>
                    <a:pt x="803" y="1684"/>
                    <a:pt x="807" y="1661"/>
                  </a:cubicBezTo>
                  <a:lnTo>
                    <a:pt x="807" y="1661"/>
                  </a:lnTo>
                  <a:cubicBezTo>
                    <a:pt x="833" y="1539"/>
                    <a:pt x="848" y="1414"/>
                    <a:pt x="853" y="1289"/>
                  </a:cubicBezTo>
                  <a:cubicBezTo>
                    <a:pt x="854" y="1257"/>
                    <a:pt x="860" y="1212"/>
                    <a:pt x="860" y="1170"/>
                  </a:cubicBezTo>
                  <a:lnTo>
                    <a:pt x="860" y="1170"/>
                  </a:lnTo>
                  <a:cubicBezTo>
                    <a:pt x="880" y="1174"/>
                    <a:pt x="899" y="1175"/>
                    <a:pt x="919" y="1175"/>
                  </a:cubicBezTo>
                  <a:lnTo>
                    <a:pt x="919" y="1175"/>
                  </a:lnTo>
                  <a:cubicBezTo>
                    <a:pt x="924" y="1350"/>
                    <a:pt x="960" y="1522"/>
                    <a:pt x="1024" y="1684"/>
                  </a:cubicBezTo>
                  <a:cubicBezTo>
                    <a:pt x="1031" y="1703"/>
                    <a:pt x="1041" y="1723"/>
                    <a:pt x="1059" y="1729"/>
                  </a:cubicBezTo>
                  <a:cubicBezTo>
                    <a:pt x="1081" y="1737"/>
                    <a:pt x="1106" y="1719"/>
                    <a:pt x="1115" y="1698"/>
                  </a:cubicBezTo>
                  <a:cubicBezTo>
                    <a:pt x="1124" y="1676"/>
                    <a:pt x="1121" y="1652"/>
                    <a:pt x="1118" y="1629"/>
                  </a:cubicBezTo>
                  <a:lnTo>
                    <a:pt x="1118" y="1629"/>
                  </a:lnTo>
                  <a:cubicBezTo>
                    <a:pt x="1101" y="1505"/>
                    <a:pt x="1073" y="1382"/>
                    <a:pt x="1035" y="1263"/>
                  </a:cubicBezTo>
                  <a:cubicBezTo>
                    <a:pt x="1026" y="1236"/>
                    <a:pt x="1018" y="1199"/>
                    <a:pt x="1007" y="1165"/>
                  </a:cubicBezTo>
                  <a:lnTo>
                    <a:pt x="1007" y="1165"/>
                  </a:lnTo>
                  <a:cubicBezTo>
                    <a:pt x="1016" y="1162"/>
                    <a:pt x="1026" y="1160"/>
                    <a:pt x="1035" y="1156"/>
                  </a:cubicBezTo>
                  <a:lnTo>
                    <a:pt x="1035" y="1156"/>
                  </a:lnTo>
                  <a:cubicBezTo>
                    <a:pt x="1057" y="1205"/>
                    <a:pt x="1081" y="1252"/>
                    <a:pt x="1107" y="1298"/>
                  </a:cubicBezTo>
                  <a:cubicBezTo>
                    <a:pt x="1164" y="1397"/>
                    <a:pt x="1233" y="1489"/>
                    <a:pt x="1311" y="1573"/>
                  </a:cubicBezTo>
                  <a:cubicBezTo>
                    <a:pt x="1324" y="1587"/>
                    <a:pt x="1340" y="1602"/>
                    <a:pt x="1360" y="1601"/>
                  </a:cubicBezTo>
                  <a:cubicBezTo>
                    <a:pt x="1383" y="1600"/>
                    <a:pt x="1399" y="1575"/>
                    <a:pt x="1400" y="1552"/>
                  </a:cubicBezTo>
                  <a:cubicBezTo>
                    <a:pt x="1400" y="1529"/>
                    <a:pt x="1389" y="1507"/>
                    <a:pt x="1378" y="1487"/>
                  </a:cubicBezTo>
                  <a:lnTo>
                    <a:pt x="1378" y="1487"/>
                  </a:lnTo>
                  <a:cubicBezTo>
                    <a:pt x="1373" y="1479"/>
                    <a:pt x="1369" y="1470"/>
                    <a:pt x="1364" y="1462"/>
                  </a:cubicBezTo>
                  <a:cubicBezTo>
                    <a:pt x="1306" y="1362"/>
                    <a:pt x="1240" y="1267"/>
                    <a:pt x="1167" y="1177"/>
                  </a:cubicBezTo>
                  <a:cubicBezTo>
                    <a:pt x="1151" y="1158"/>
                    <a:pt x="1133" y="1131"/>
                    <a:pt x="1113" y="1106"/>
                  </a:cubicBezTo>
                  <a:lnTo>
                    <a:pt x="1113" y="1106"/>
                  </a:lnTo>
                  <a:cubicBezTo>
                    <a:pt x="1123" y="1095"/>
                    <a:pt x="1132" y="1084"/>
                    <a:pt x="1140" y="1072"/>
                  </a:cubicBezTo>
                  <a:lnTo>
                    <a:pt x="1140" y="1072"/>
                  </a:lnTo>
                  <a:cubicBezTo>
                    <a:pt x="1220" y="1144"/>
                    <a:pt x="1307" y="1208"/>
                    <a:pt x="1399" y="1261"/>
                  </a:cubicBezTo>
                  <a:cubicBezTo>
                    <a:pt x="1450" y="1290"/>
                    <a:pt x="1501" y="1316"/>
                    <a:pt x="1554" y="1339"/>
                  </a:cubicBezTo>
                  <a:cubicBezTo>
                    <a:pt x="1572" y="1347"/>
                    <a:pt x="1594" y="1355"/>
                    <a:pt x="1611" y="1346"/>
                  </a:cubicBezTo>
                  <a:cubicBezTo>
                    <a:pt x="1632" y="1336"/>
                    <a:pt x="1637" y="1306"/>
                    <a:pt x="1629" y="1285"/>
                  </a:cubicBezTo>
                  <a:cubicBezTo>
                    <a:pt x="1620" y="1263"/>
                    <a:pt x="1600" y="1248"/>
                    <a:pt x="1582" y="1234"/>
                  </a:cubicBezTo>
                  <a:lnTo>
                    <a:pt x="1582" y="1234"/>
                  </a:lnTo>
                  <a:cubicBezTo>
                    <a:pt x="1509" y="1179"/>
                    <a:pt x="1434" y="1129"/>
                    <a:pt x="1355" y="1083"/>
                  </a:cubicBezTo>
                  <a:cubicBezTo>
                    <a:pt x="1325" y="1066"/>
                    <a:pt x="1295" y="1050"/>
                    <a:pt x="1265" y="1034"/>
                  </a:cubicBezTo>
                  <a:cubicBezTo>
                    <a:pt x="1240" y="1021"/>
                    <a:pt x="1209" y="1001"/>
                    <a:pt x="1178" y="985"/>
                  </a:cubicBezTo>
                  <a:cubicBezTo>
                    <a:pt x="1180" y="975"/>
                    <a:pt x="1182" y="966"/>
                    <a:pt x="1183" y="956"/>
                  </a:cubicBezTo>
                  <a:lnTo>
                    <a:pt x="1183" y="956"/>
                  </a:lnTo>
                  <a:cubicBezTo>
                    <a:pt x="1341" y="1017"/>
                    <a:pt x="1509" y="1052"/>
                    <a:pt x="1678" y="1058"/>
                  </a:cubicBezTo>
                  <a:cubicBezTo>
                    <a:pt x="1698" y="1059"/>
                    <a:pt x="1720" y="1058"/>
                    <a:pt x="1733" y="1043"/>
                  </a:cubicBezTo>
                  <a:cubicBezTo>
                    <a:pt x="1749" y="1026"/>
                    <a:pt x="1743" y="996"/>
                    <a:pt x="1727" y="9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099175" y="1577836"/>
              <a:ext cx="1828799" cy="1987828"/>
            </a:xfrm>
            <a:custGeom>
              <a:rect b="b" l="l" r="r" t="t"/>
              <a:pathLst>
                <a:path extrusionOk="0" h="1897" w="1743">
                  <a:moveTo>
                    <a:pt x="1687" y="1059"/>
                  </a:moveTo>
                  <a:cubicBezTo>
                    <a:pt x="1645" y="1025"/>
                    <a:pt x="1589" y="1009"/>
                    <a:pt x="1534" y="1003"/>
                  </a:cubicBezTo>
                  <a:cubicBezTo>
                    <a:pt x="1585" y="977"/>
                    <a:pt x="1653" y="970"/>
                    <a:pt x="1683" y="922"/>
                  </a:cubicBezTo>
                  <a:cubicBezTo>
                    <a:pt x="1702" y="892"/>
                    <a:pt x="1699" y="852"/>
                    <a:pt x="1681" y="821"/>
                  </a:cubicBezTo>
                  <a:cubicBezTo>
                    <a:pt x="1593" y="666"/>
                    <a:pt x="1367" y="727"/>
                    <a:pt x="1237" y="781"/>
                  </a:cubicBezTo>
                  <a:cubicBezTo>
                    <a:pt x="1326" y="714"/>
                    <a:pt x="1416" y="647"/>
                    <a:pt x="1490" y="565"/>
                  </a:cubicBezTo>
                  <a:cubicBezTo>
                    <a:pt x="1515" y="537"/>
                    <a:pt x="1540" y="506"/>
                    <a:pt x="1549" y="470"/>
                  </a:cubicBezTo>
                  <a:cubicBezTo>
                    <a:pt x="1558" y="433"/>
                    <a:pt x="1548" y="390"/>
                    <a:pt x="1517" y="368"/>
                  </a:cubicBezTo>
                  <a:cubicBezTo>
                    <a:pt x="1485" y="346"/>
                    <a:pt x="1432" y="356"/>
                    <a:pt x="1419" y="392"/>
                  </a:cubicBezTo>
                  <a:cubicBezTo>
                    <a:pt x="1413" y="332"/>
                    <a:pt x="1474" y="273"/>
                    <a:pt x="1451" y="217"/>
                  </a:cubicBezTo>
                  <a:cubicBezTo>
                    <a:pt x="1434" y="180"/>
                    <a:pt x="1383" y="165"/>
                    <a:pt x="1342" y="176"/>
                  </a:cubicBezTo>
                  <a:cubicBezTo>
                    <a:pt x="1301" y="186"/>
                    <a:pt x="1268" y="214"/>
                    <a:pt x="1236" y="241"/>
                  </a:cubicBezTo>
                  <a:cubicBezTo>
                    <a:pt x="1243" y="183"/>
                    <a:pt x="1242" y="111"/>
                    <a:pt x="1188" y="84"/>
                  </a:cubicBezTo>
                  <a:cubicBezTo>
                    <a:pt x="1137" y="58"/>
                    <a:pt x="1077" y="95"/>
                    <a:pt x="1037" y="135"/>
                  </a:cubicBezTo>
                  <a:lnTo>
                    <a:pt x="1037" y="135"/>
                  </a:lnTo>
                  <a:cubicBezTo>
                    <a:pt x="1005" y="168"/>
                    <a:pt x="976" y="205"/>
                    <a:pt x="953" y="245"/>
                  </a:cubicBezTo>
                  <a:cubicBezTo>
                    <a:pt x="908" y="323"/>
                    <a:pt x="883" y="410"/>
                    <a:pt x="880" y="499"/>
                  </a:cubicBezTo>
                  <a:cubicBezTo>
                    <a:pt x="837" y="345"/>
                    <a:pt x="793" y="185"/>
                    <a:pt x="675" y="69"/>
                  </a:cubicBezTo>
                  <a:cubicBezTo>
                    <a:pt x="642" y="35"/>
                    <a:pt x="602" y="4"/>
                    <a:pt x="555" y="0"/>
                  </a:cubicBezTo>
                  <a:lnTo>
                    <a:pt x="540" y="0"/>
                  </a:lnTo>
                  <a:cubicBezTo>
                    <a:pt x="473" y="4"/>
                    <a:pt x="419" y="66"/>
                    <a:pt x="408" y="131"/>
                  </a:cubicBezTo>
                  <a:cubicBezTo>
                    <a:pt x="395" y="200"/>
                    <a:pt x="419" y="271"/>
                    <a:pt x="444" y="337"/>
                  </a:cubicBezTo>
                  <a:cubicBezTo>
                    <a:pt x="403" y="295"/>
                    <a:pt x="360" y="251"/>
                    <a:pt x="303" y="233"/>
                  </a:cubicBezTo>
                  <a:cubicBezTo>
                    <a:pt x="246" y="214"/>
                    <a:pt x="171" y="232"/>
                    <a:pt x="148" y="286"/>
                  </a:cubicBezTo>
                  <a:cubicBezTo>
                    <a:pt x="122" y="344"/>
                    <a:pt x="167" y="408"/>
                    <a:pt x="209" y="457"/>
                  </a:cubicBezTo>
                  <a:cubicBezTo>
                    <a:pt x="181" y="424"/>
                    <a:pt x="100" y="533"/>
                    <a:pt x="93" y="550"/>
                  </a:cubicBezTo>
                  <a:cubicBezTo>
                    <a:pt x="73" y="603"/>
                    <a:pt x="84" y="671"/>
                    <a:pt x="128" y="710"/>
                  </a:cubicBezTo>
                  <a:lnTo>
                    <a:pt x="128" y="710"/>
                  </a:lnTo>
                  <a:cubicBezTo>
                    <a:pt x="106" y="711"/>
                    <a:pt x="85" y="717"/>
                    <a:pt x="67" y="727"/>
                  </a:cubicBezTo>
                  <a:cubicBezTo>
                    <a:pt x="51" y="736"/>
                    <a:pt x="38" y="748"/>
                    <a:pt x="28" y="763"/>
                  </a:cubicBezTo>
                  <a:cubicBezTo>
                    <a:pt x="-14" y="820"/>
                    <a:pt x="-7" y="902"/>
                    <a:pt x="34" y="959"/>
                  </a:cubicBezTo>
                  <a:cubicBezTo>
                    <a:pt x="75" y="1016"/>
                    <a:pt x="143" y="1051"/>
                    <a:pt x="214" y="1068"/>
                  </a:cubicBezTo>
                  <a:cubicBezTo>
                    <a:pt x="284" y="1084"/>
                    <a:pt x="357" y="1084"/>
                    <a:pt x="429" y="1083"/>
                  </a:cubicBezTo>
                  <a:lnTo>
                    <a:pt x="429" y="1083"/>
                  </a:lnTo>
                  <a:cubicBezTo>
                    <a:pt x="420" y="1088"/>
                    <a:pt x="411" y="1093"/>
                    <a:pt x="403" y="1098"/>
                  </a:cubicBezTo>
                  <a:cubicBezTo>
                    <a:pt x="328" y="1141"/>
                    <a:pt x="266" y="1203"/>
                    <a:pt x="222" y="1278"/>
                  </a:cubicBezTo>
                  <a:cubicBezTo>
                    <a:pt x="198" y="1320"/>
                    <a:pt x="180" y="1366"/>
                    <a:pt x="169" y="1413"/>
                  </a:cubicBezTo>
                  <a:cubicBezTo>
                    <a:pt x="160" y="1451"/>
                    <a:pt x="156" y="1492"/>
                    <a:pt x="174" y="1527"/>
                  </a:cubicBezTo>
                  <a:cubicBezTo>
                    <a:pt x="199" y="1574"/>
                    <a:pt x="259" y="1595"/>
                    <a:pt x="314" y="1591"/>
                  </a:cubicBezTo>
                  <a:cubicBezTo>
                    <a:pt x="368" y="1587"/>
                    <a:pt x="418" y="1562"/>
                    <a:pt x="467" y="1539"/>
                  </a:cubicBezTo>
                  <a:lnTo>
                    <a:pt x="467" y="1539"/>
                  </a:lnTo>
                  <a:cubicBezTo>
                    <a:pt x="461" y="1554"/>
                    <a:pt x="457" y="1570"/>
                    <a:pt x="457" y="1586"/>
                  </a:cubicBezTo>
                  <a:cubicBezTo>
                    <a:pt x="457" y="1608"/>
                    <a:pt x="463" y="1630"/>
                    <a:pt x="474" y="1649"/>
                  </a:cubicBezTo>
                  <a:cubicBezTo>
                    <a:pt x="485" y="1668"/>
                    <a:pt x="500" y="1683"/>
                    <a:pt x="518" y="1694"/>
                  </a:cubicBezTo>
                  <a:cubicBezTo>
                    <a:pt x="570" y="1725"/>
                    <a:pt x="645" y="1713"/>
                    <a:pt x="684" y="1667"/>
                  </a:cubicBezTo>
                  <a:cubicBezTo>
                    <a:pt x="733" y="1609"/>
                    <a:pt x="720" y="1522"/>
                    <a:pt x="755" y="1454"/>
                  </a:cubicBezTo>
                  <a:lnTo>
                    <a:pt x="755" y="1454"/>
                  </a:lnTo>
                  <a:cubicBezTo>
                    <a:pt x="754" y="1459"/>
                    <a:pt x="754" y="1465"/>
                    <a:pt x="754" y="1470"/>
                  </a:cubicBezTo>
                  <a:cubicBezTo>
                    <a:pt x="754" y="1558"/>
                    <a:pt x="767" y="1645"/>
                    <a:pt x="791" y="1729"/>
                  </a:cubicBezTo>
                  <a:cubicBezTo>
                    <a:pt x="805" y="1773"/>
                    <a:pt x="824" y="1817"/>
                    <a:pt x="858" y="1850"/>
                  </a:cubicBezTo>
                  <a:cubicBezTo>
                    <a:pt x="891" y="1883"/>
                    <a:pt x="941" y="1904"/>
                    <a:pt x="988" y="1895"/>
                  </a:cubicBezTo>
                  <a:cubicBezTo>
                    <a:pt x="1035" y="1886"/>
                    <a:pt x="1070" y="1850"/>
                    <a:pt x="1091" y="1810"/>
                  </a:cubicBezTo>
                  <a:cubicBezTo>
                    <a:pt x="1111" y="1769"/>
                    <a:pt x="1118" y="1723"/>
                    <a:pt x="1125" y="1678"/>
                  </a:cubicBezTo>
                  <a:cubicBezTo>
                    <a:pt x="1174" y="1721"/>
                    <a:pt x="1235" y="1752"/>
                    <a:pt x="1301" y="1753"/>
                  </a:cubicBezTo>
                  <a:cubicBezTo>
                    <a:pt x="1366" y="1753"/>
                    <a:pt x="1434" y="1718"/>
                    <a:pt x="1457" y="1658"/>
                  </a:cubicBezTo>
                  <a:cubicBezTo>
                    <a:pt x="1479" y="1598"/>
                    <a:pt x="1455" y="1534"/>
                    <a:pt x="1422" y="1480"/>
                  </a:cubicBezTo>
                  <a:lnTo>
                    <a:pt x="1422" y="1480"/>
                  </a:lnTo>
                  <a:cubicBezTo>
                    <a:pt x="1369" y="1391"/>
                    <a:pt x="1295" y="1314"/>
                    <a:pt x="1207" y="1258"/>
                  </a:cubicBezTo>
                  <a:cubicBezTo>
                    <a:pt x="1284" y="1289"/>
                    <a:pt x="1365" y="1316"/>
                    <a:pt x="1448" y="1326"/>
                  </a:cubicBezTo>
                  <a:cubicBezTo>
                    <a:pt x="1530" y="1336"/>
                    <a:pt x="1621" y="1323"/>
                    <a:pt x="1686" y="1272"/>
                  </a:cubicBezTo>
                  <a:lnTo>
                    <a:pt x="1686" y="1272"/>
                  </a:lnTo>
                  <a:cubicBezTo>
                    <a:pt x="1703" y="1259"/>
                    <a:pt x="1717" y="1244"/>
                    <a:pt x="1727" y="1226"/>
                  </a:cubicBezTo>
                  <a:cubicBezTo>
                    <a:pt x="1731" y="1219"/>
                    <a:pt x="1734" y="1212"/>
                    <a:pt x="1737" y="1204"/>
                  </a:cubicBezTo>
                  <a:cubicBezTo>
                    <a:pt x="1755" y="1153"/>
                    <a:pt x="1730" y="1095"/>
                    <a:pt x="1687" y="10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" name="Google Shape;293;p28"/>
            <p:cNvGrpSpPr/>
            <p:nvPr/>
          </p:nvGrpSpPr>
          <p:grpSpPr>
            <a:xfrm rot="-5400000">
              <a:off x="7056543" y="3451811"/>
              <a:ext cx="1371601" cy="1152171"/>
              <a:chOff x="3552120" y="985680"/>
              <a:chExt cx="914400" cy="768626"/>
            </a:xfrm>
          </p:grpSpPr>
          <p:sp>
            <p:nvSpPr>
              <p:cNvPr id="294" name="Google Shape;294;p28"/>
              <p:cNvSpPr/>
              <p:nvPr/>
            </p:nvSpPr>
            <p:spPr>
              <a:xfrm>
                <a:off x="3864610" y="985680"/>
                <a:ext cx="169353" cy="335429"/>
              </a:xfrm>
              <a:custGeom>
                <a:rect b="b" l="l" r="r" t="t"/>
                <a:pathLst>
                  <a:path extrusionOk="0" h="645" w="323">
                    <a:moveTo>
                      <a:pt x="87" y="461"/>
                    </a:moveTo>
                    <a:lnTo>
                      <a:pt x="87" y="461"/>
                    </a:lnTo>
                    <a:cubicBezTo>
                      <a:pt x="106" y="491"/>
                      <a:pt x="128" y="519"/>
                      <a:pt x="152" y="545"/>
                    </a:cubicBezTo>
                    <a:cubicBezTo>
                      <a:pt x="176" y="571"/>
                      <a:pt x="192" y="604"/>
                      <a:pt x="210" y="634"/>
                    </a:cubicBezTo>
                    <a:lnTo>
                      <a:pt x="210" y="634"/>
                    </a:lnTo>
                    <a:cubicBezTo>
                      <a:pt x="216" y="634"/>
                      <a:pt x="222" y="633"/>
                      <a:pt x="228" y="633"/>
                    </a:cubicBezTo>
                    <a:cubicBezTo>
                      <a:pt x="256" y="633"/>
                      <a:pt x="284" y="637"/>
                      <a:pt x="311" y="645"/>
                    </a:cubicBezTo>
                    <a:cubicBezTo>
                      <a:pt x="310" y="645"/>
                      <a:pt x="310" y="637"/>
                      <a:pt x="311" y="625"/>
                    </a:cubicBezTo>
                    <a:cubicBezTo>
                      <a:pt x="314" y="596"/>
                      <a:pt x="322" y="547"/>
                      <a:pt x="322" y="538"/>
                    </a:cubicBezTo>
                    <a:lnTo>
                      <a:pt x="322" y="538"/>
                    </a:lnTo>
                    <a:cubicBezTo>
                      <a:pt x="323" y="523"/>
                      <a:pt x="323" y="508"/>
                      <a:pt x="323" y="493"/>
                    </a:cubicBezTo>
                    <a:cubicBezTo>
                      <a:pt x="323" y="466"/>
                      <a:pt x="322" y="439"/>
                      <a:pt x="320" y="412"/>
                    </a:cubicBezTo>
                    <a:lnTo>
                      <a:pt x="320" y="412"/>
                    </a:lnTo>
                    <a:cubicBezTo>
                      <a:pt x="315" y="328"/>
                      <a:pt x="296" y="244"/>
                      <a:pt x="266" y="165"/>
                    </a:cubicBezTo>
                    <a:lnTo>
                      <a:pt x="266" y="165"/>
                    </a:lnTo>
                    <a:cubicBezTo>
                      <a:pt x="259" y="148"/>
                      <a:pt x="252" y="132"/>
                      <a:pt x="243" y="116"/>
                    </a:cubicBezTo>
                    <a:cubicBezTo>
                      <a:pt x="237" y="105"/>
                      <a:pt x="230" y="95"/>
                      <a:pt x="223" y="86"/>
                    </a:cubicBezTo>
                    <a:cubicBezTo>
                      <a:pt x="200" y="57"/>
                      <a:pt x="171" y="36"/>
                      <a:pt x="141" y="15"/>
                    </a:cubicBezTo>
                    <a:lnTo>
                      <a:pt x="141" y="15"/>
                    </a:lnTo>
                    <a:cubicBezTo>
                      <a:pt x="138" y="13"/>
                      <a:pt x="135" y="10"/>
                      <a:pt x="131" y="8"/>
                    </a:cubicBezTo>
                    <a:cubicBezTo>
                      <a:pt x="125" y="5"/>
                      <a:pt x="118" y="2"/>
                      <a:pt x="111" y="1"/>
                    </a:cubicBezTo>
                    <a:cubicBezTo>
                      <a:pt x="89" y="-2"/>
                      <a:pt x="70" y="16"/>
                      <a:pt x="57" y="33"/>
                    </a:cubicBezTo>
                    <a:lnTo>
                      <a:pt x="57" y="33"/>
                    </a:lnTo>
                    <a:cubicBezTo>
                      <a:pt x="48" y="44"/>
                      <a:pt x="40" y="55"/>
                      <a:pt x="34" y="66"/>
                    </a:cubicBezTo>
                    <a:cubicBezTo>
                      <a:pt x="18" y="92"/>
                      <a:pt x="9" y="120"/>
                      <a:pt x="3" y="149"/>
                    </a:cubicBezTo>
                    <a:lnTo>
                      <a:pt x="3" y="149"/>
                    </a:lnTo>
                    <a:cubicBezTo>
                      <a:pt x="1" y="162"/>
                      <a:pt x="0" y="176"/>
                      <a:pt x="0" y="190"/>
                    </a:cubicBezTo>
                    <a:cubicBezTo>
                      <a:pt x="0" y="214"/>
                      <a:pt x="3" y="237"/>
                      <a:pt x="8" y="260"/>
                    </a:cubicBezTo>
                    <a:lnTo>
                      <a:pt x="8" y="260"/>
                    </a:lnTo>
                    <a:cubicBezTo>
                      <a:pt x="22" y="326"/>
                      <a:pt x="45" y="389"/>
                      <a:pt x="79" y="446"/>
                    </a:cubicBezTo>
                    <a:cubicBezTo>
                      <a:pt x="82" y="451"/>
                      <a:pt x="84" y="456"/>
                      <a:pt x="87" y="4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4054411" y="986720"/>
                <a:ext cx="206579" cy="372352"/>
              </a:xfrm>
              <a:custGeom>
                <a:rect b="b" l="l" r="r" t="t"/>
                <a:pathLst>
                  <a:path extrusionOk="0" h="716" w="394">
                    <a:moveTo>
                      <a:pt x="107" y="716"/>
                    </a:moveTo>
                    <a:cubicBezTo>
                      <a:pt x="121" y="731"/>
                      <a:pt x="355" y="291"/>
                      <a:pt x="370" y="250"/>
                    </a:cubicBezTo>
                    <a:cubicBezTo>
                      <a:pt x="387" y="200"/>
                      <a:pt x="402" y="145"/>
                      <a:pt x="390" y="93"/>
                    </a:cubicBezTo>
                    <a:cubicBezTo>
                      <a:pt x="378" y="40"/>
                      <a:pt x="330" y="-6"/>
                      <a:pt x="277" y="1"/>
                    </a:cubicBezTo>
                    <a:lnTo>
                      <a:pt x="277" y="1"/>
                    </a:lnTo>
                    <a:cubicBezTo>
                      <a:pt x="262" y="4"/>
                      <a:pt x="247" y="9"/>
                      <a:pt x="234" y="17"/>
                    </a:cubicBezTo>
                    <a:cubicBezTo>
                      <a:pt x="228" y="20"/>
                      <a:pt x="222" y="24"/>
                      <a:pt x="217" y="29"/>
                    </a:cubicBezTo>
                    <a:lnTo>
                      <a:pt x="217" y="29"/>
                    </a:lnTo>
                    <a:cubicBezTo>
                      <a:pt x="180" y="56"/>
                      <a:pt x="148" y="89"/>
                      <a:pt x="123" y="128"/>
                    </a:cubicBezTo>
                    <a:cubicBezTo>
                      <a:pt x="27" y="276"/>
                      <a:pt x="27" y="486"/>
                      <a:pt x="0" y="652"/>
                    </a:cubicBezTo>
                    <a:lnTo>
                      <a:pt x="0" y="652"/>
                    </a:lnTo>
                    <a:cubicBezTo>
                      <a:pt x="19" y="657"/>
                      <a:pt x="36" y="664"/>
                      <a:pt x="54" y="674"/>
                    </a:cubicBezTo>
                    <a:cubicBezTo>
                      <a:pt x="73" y="685"/>
                      <a:pt x="92" y="700"/>
                      <a:pt x="107" y="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3691587" y="1474522"/>
                <a:ext cx="220736" cy="145613"/>
              </a:xfrm>
              <a:custGeom>
                <a:rect b="b" l="l" r="r" t="t"/>
                <a:pathLst>
                  <a:path extrusionOk="0" h="280" w="421">
                    <a:moveTo>
                      <a:pt x="371" y="0"/>
                    </a:moveTo>
                    <a:cubicBezTo>
                      <a:pt x="310" y="0"/>
                      <a:pt x="245" y="28"/>
                      <a:pt x="188" y="48"/>
                    </a:cubicBezTo>
                    <a:lnTo>
                      <a:pt x="168" y="56"/>
                    </a:lnTo>
                    <a:cubicBezTo>
                      <a:pt x="149" y="63"/>
                      <a:pt x="131" y="70"/>
                      <a:pt x="114" y="78"/>
                    </a:cubicBezTo>
                    <a:lnTo>
                      <a:pt x="114" y="78"/>
                    </a:lnTo>
                    <a:cubicBezTo>
                      <a:pt x="105" y="82"/>
                      <a:pt x="96" y="87"/>
                      <a:pt x="88" y="92"/>
                    </a:cubicBezTo>
                    <a:cubicBezTo>
                      <a:pt x="74" y="99"/>
                      <a:pt x="62" y="108"/>
                      <a:pt x="50" y="118"/>
                    </a:cubicBezTo>
                    <a:cubicBezTo>
                      <a:pt x="19" y="142"/>
                      <a:pt x="-6" y="179"/>
                      <a:pt x="2" y="216"/>
                    </a:cubicBezTo>
                    <a:cubicBezTo>
                      <a:pt x="8" y="246"/>
                      <a:pt x="34" y="268"/>
                      <a:pt x="63" y="276"/>
                    </a:cubicBezTo>
                    <a:lnTo>
                      <a:pt x="63" y="276"/>
                    </a:lnTo>
                    <a:cubicBezTo>
                      <a:pt x="73" y="278"/>
                      <a:pt x="84" y="280"/>
                      <a:pt x="95" y="280"/>
                    </a:cubicBezTo>
                    <a:cubicBezTo>
                      <a:pt x="101" y="280"/>
                      <a:pt x="108" y="279"/>
                      <a:pt x="114" y="278"/>
                    </a:cubicBezTo>
                    <a:lnTo>
                      <a:pt x="114" y="278"/>
                    </a:lnTo>
                    <a:cubicBezTo>
                      <a:pt x="126" y="277"/>
                      <a:pt x="139" y="274"/>
                      <a:pt x="151" y="270"/>
                    </a:cubicBezTo>
                    <a:cubicBezTo>
                      <a:pt x="263" y="235"/>
                      <a:pt x="337" y="139"/>
                      <a:pt x="421" y="64"/>
                    </a:cubicBezTo>
                    <a:cubicBezTo>
                      <a:pt x="412" y="72"/>
                      <a:pt x="366" y="2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4095307" y="1480243"/>
                <a:ext cx="212871" cy="196577"/>
              </a:xfrm>
              <a:custGeom>
                <a:rect b="b" l="l" r="r" t="t"/>
                <a:pathLst>
                  <a:path extrusionOk="0" h="378" w="406">
                    <a:moveTo>
                      <a:pt x="328" y="115"/>
                    </a:moveTo>
                    <a:cubicBezTo>
                      <a:pt x="313" y="105"/>
                      <a:pt x="298" y="95"/>
                      <a:pt x="282" y="85"/>
                    </a:cubicBezTo>
                    <a:lnTo>
                      <a:pt x="282" y="85"/>
                    </a:lnTo>
                    <a:cubicBezTo>
                      <a:pt x="272" y="79"/>
                      <a:pt x="262" y="73"/>
                      <a:pt x="252" y="67"/>
                    </a:cubicBezTo>
                    <a:cubicBezTo>
                      <a:pt x="232" y="56"/>
                      <a:pt x="213" y="45"/>
                      <a:pt x="193" y="36"/>
                    </a:cubicBezTo>
                    <a:cubicBezTo>
                      <a:pt x="183" y="32"/>
                      <a:pt x="70" y="-14"/>
                      <a:pt x="64" y="5"/>
                    </a:cubicBezTo>
                    <a:lnTo>
                      <a:pt x="64" y="5"/>
                    </a:lnTo>
                    <a:cubicBezTo>
                      <a:pt x="61" y="13"/>
                      <a:pt x="57" y="22"/>
                      <a:pt x="53" y="30"/>
                    </a:cubicBezTo>
                    <a:cubicBezTo>
                      <a:pt x="46" y="41"/>
                      <a:pt x="38" y="51"/>
                      <a:pt x="29" y="59"/>
                    </a:cubicBezTo>
                    <a:cubicBezTo>
                      <a:pt x="20" y="68"/>
                      <a:pt x="4" y="72"/>
                      <a:pt x="1" y="86"/>
                    </a:cubicBezTo>
                    <a:cubicBezTo>
                      <a:pt x="-2" y="106"/>
                      <a:pt x="39" y="160"/>
                      <a:pt x="48" y="179"/>
                    </a:cubicBezTo>
                    <a:cubicBezTo>
                      <a:pt x="80" y="242"/>
                      <a:pt x="112" y="310"/>
                      <a:pt x="171" y="353"/>
                    </a:cubicBezTo>
                    <a:cubicBezTo>
                      <a:pt x="237" y="401"/>
                      <a:pt x="342" y="379"/>
                      <a:pt x="382" y="308"/>
                    </a:cubicBezTo>
                    <a:cubicBezTo>
                      <a:pt x="403" y="271"/>
                      <a:pt x="416" y="224"/>
                      <a:pt x="399" y="185"/>
                    </a:cubicBezTo>
                    <a:cubicBezTo>
                      <a:pt x="385" y="154"/>
                      <a:pt x="356" y="134"/>
                      <a:pt x="328" y="1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4018758" y="1547848"/>
                <a:ext cx="96474" cy="206458"/>
              </a:xfrm>
              <a:custGeom>
                <a:rect b="b" l="l" r="r" t="t"/>
                <a:pathLst>
                  <a:path extrusionOk="0" h="397" w="184">
                    <a:moveTo>
                      <a:pt x="0" y="9"/>
                    </a:moveTo>
                    <a:lnTo>
                      <a:pt x="0" y="9"/>
                    </a:lnTo>
                    <a:cubicBezTo>
                      <a:pt x="1" y="20"/>
                      <a:pt x="2" y="31"/>
                      <a:pt x="2" y="42"/>
                    </a:cubicBezTo>
                    <a:cubicBezTo>
                      <a:pt x="2" y="44"/>
                      <a:pt x="2" y="46"/>
                      <a:pt x="2" y="48"/>
                    </a:cubicBezTo>
                    <a:cubicBezTo>
                      <a:pt x="3" y="111"/>
                      <a:pt x="3" y="225"/>
                      <a:pt x="4" y="240"/>
                    </a:cubicBezTo>
                    <a:lnTo>
                      <a:pt x="4" y="240"/>
                    </a:lnTo>
                    <a:cubicBezTo>
                      <a:pt x="6" y="271"/>
                      <a:pt x="13" y="301"/>
                      <a:pt x="24" y="329"/>
                    </a:cubicBezTo>
                    <a:lnTo>
                      <a:pt x="24" y="329"/>
                    </a:lnTo>
                    <a:cubicBezTo>
                      <a:pt x="26" y="334"/>
                      <a:pt x="28" y="339"/>
                      <a:pt x="31" y="344"/>
                    </a:cubicBezTo>
                    <a:cubicBezTo>
                      <a:pt x="40" y="362"/>
                      <a:pt x="56" y="375"/>
                      <a:pt x="74" y="386"/>
                    </a:cubicBezTo>
                    <a:cubicBezTo>
                      <a:pt x="78" y="388"/>
                      <a:pt x="82" y="391"/>
                      <a:pt x="86" y="393"/>
                    </a:cubicBezTo>
                    <a:cubicBezTo>
                      <a:pt x="115" y="403"/>
                      <a:pt x="151" y="396"/>
                      <a:pt x="169" y="371"/>
                    </a:cubicBezTo>
                    <a:lnTo>
                      <a:pt x="169" y="371"/>
                    </a:lnTo>
                    <a:cubicBezTo>
                      <a:pt x="169" y="370"/>
                      <a:pt x="170" y="369"/>
                      <a:pt x="171" y="368"/>
                    </a:cubicBezTo>
                    <a:cubicBezTo>
                      <a:pt x="179" y="353"/>
                      <a:pt x="184" y="336"/>
                      <a:pt x="184" y="318"/>
                    </a:cubicBezTo>
                    <a:lnTo>
                      <a:pt x="184" y="318"/>
                    </a:lnTo>
                    <a:cubicBezTo>
                      <a:pt x="191" y="196"/>
                      <a:pt x="125" y="106"/>
                      <a:pt x="82" y="0"/>
                    </a:cubicBezTo>
                    <a:cubicBezTo>
                      <a:pt x="56" y="12"/>
                      <a:pt x="29" y="19"/>
                      <a:pt x="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3893447" y="1539008"/>
                <a:ext cx="95949" cy="152893"/>
              </a:xfrm>
              <a:custGeom>
                <a:rect b="b" l="l" r="r" t="t"/>
                <a:pathLst>
                  <a:path extrusionOk="0" h="294" w="183">
                    <a:moveTo>
                      <a:pt x="62" y="30"/>
                    </a:moveTo>
                    <a:lnTo>
                      <a:pt x="84" y="0"/>
                    </a:lnTo>
                    <a:lnTo>
                      <a:pt x="84" y="0"/>
                    </a:lnTo>
                    <a:cubicBezTo>
                      <a:pt x="68" y="17"/>
                      <a:pt x="54" y="36"/>
                      <a:pt x="42" y="57"/>
                    </a:cubicBezTo>
                    <a:cubicBezTo>
                      <a:pt x="19" y="97"/>
                      <a:pt x="5" y="141"/>
                      <a:pt x="1" y="187"/>
                    </a:cubicBezTo>
                    <a:cubicBezTo>
                      <a:pt x="-2" y="217"/>
                      <a:pt x="1" y="251"/>
                      <a:pt x="24" y="272"/>
                    </a:cubicBezTo>
                    <a:lnTo>
                      <a:pt x="24" y="272"/>
                    </a:lnTo>
                    <a:cubicBezTo>
                      <a:pt x="28" y="275"/>
                      <a:pt x="32" y="278"/>
                      <a:pt x="37" y="281"/>
                    </a:cubicBezTo>
                    <a:cubicBezTo>
                      <a:pt x="41" y="284"/>
                      <a:pt x="46" y="286"/>
                      <a:pt x="51" y="288"/>
                    </a:cubicBezTo>
                    <a:lnTo>
                      <a:pt x="51" y="288"/>
                    </a:lnTo>
                    <a:cubicBezTo>
                      <a:pt x="60" y="292"/>
                      <a:pt x="70" y="294"/>
                      <a:pt x="80" y="294"/>
                    </a:cubicBezTo>
                    <a:cubicBezTo>
                      <a:pt x="86" y="294"/>
                      <a:pt x="91" y="293"/>
                      <a:pt x="97" y="292"/>
                    </a:cubicBezTo>
                    <a:cubicBezTo>
                      <a:pt x="116" y="286"/>
                      <a:pt x="129" y="268"/>
                      <a:pt x="138" y="250"/>
                    </a:cubicBezTo>
                    <a:cubicBezTo>
                      <a:pt x="172" y="187"/>
                      <a:pt x="178" y="113"/>
                      <a:pt x="183" y="42"/>
                    </a:cubicBezTo>
                    <a:lnTo>
                      <a:pt x="183" y="42"/>
                    </a:lnTo>
                    <a:cubicBezTo>
                      <a:pt x="151" y="37"/>
                      <a:pt x="120" y="26"/>
                      <a:pt x="92" y="10"/>
                    </a:cubicBezTo>
                    <a:cubicBezTo>
                      <a:pt x="89" y="8"/>
                      <a:pt x="86" y="6"/>
                      <a:pt x="83" y="4"/>
                    </a:cubicBezTo>
                    <a:cubicBezTo>
                      <a:pt x="76" y="13"/>
                      <a:pt x="69" y="21"/>
                      <a:pt x="62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4122571" y="1208259"/>
                <a:ext cx="343949" cy="251182"/>
              </a:xfrm>
              <a:custGeom>
                <a:rect b="b" l="l" r="r" t="t"/>
                <a:pathLst>
                  <a:path extrusionOk="0" h="483" w="656">
                    <a:moveTo>
                      <a:pt x="608" y="21"/>
                    </a:moveTo>
                    <a:cubicBezTo>
                      <a:pt x="575" y="-1"/>
                      <a:pt x="531" y="-3"/>
                      <a:pt x="492" y="3"/>
                    </a:cubicBezTo>
                    <a:lnTo>
                      <a:pt x="492" y="3"/>
                    </a:lnTo>
                    <a:cubicBezTo>
                      <a:pt x="467" y="7"/>
                      <a:pt x="443" y="14"/>
                      <a:pt x="421" y="23"/>
                    </a:cubicBezTo>
                    <a:cubicBezTo>
                      <a:pt x="301" y="68"/>
                      <a:pt x="223" y="170"/>
                      <a:pt x="126" y="254"/>
                    </a:cubicBezTo>
                    <a:cubicBezTo>
                      <a:pt x="85" y="290"/>
                      <a:pt x="42" y="323"/>
                      <a:pt x="0" y="357"/>
                    </a:cubicBezTo>
                    <a:lnTo>
                      <a:pt x="0" y="357"/>
                    </a:lnTo>
                    <a:cubicBezTo>
                      <a:pt x="2" y="360"/>
                      <a:pt x="4" y="363"/>
                      <a:pt x="6" y="366"/>
                    </a:cubicBezTo>
                    <a:cubicBezTo>
                      <a:pt x="21" y="392"/>
                      <a:pt x="29" y="422"/>
                      <a:pt x="29" y="453"/>
                    </a:cubicBezTo>
                    <a:cubicBezTo>
                      <a:pt x="29" y="463"/>
                      <a:pt x="28" y="473"/>
                      <a:pt x="26" y="483"/>
                    </a:cubicBezTo>
                    <a:cubicBezTo>
                      <a:pt x="30" y="460"/>
                      <a:pt x="239" y="416"/>
                      <a:pt x="266" y="409"/>
                    </a:cubicBezTo>
                    <a:cubicBezTo>
                      <a:pt x="339" y="389"/>
                      <a:pt x="405" y="357"/>
                      <a:pt x="476" y="325"/>
                    </a:cubicBezTo>
                    <a:cubicBezTo>
                      <a:pt x="537" y="297"/>
                      <a:pt x="599" y="262"/>
                      <a:pt x="634" y="204"/>
                    </a:cubicBezTo>
                    <a:cubicBezTo>
                      <a:pt x="668" y="145"/>
                      <a:pt x="664" y="60"/>
                      <a:pt x="608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3921236" y="1345031"/>
                <a:ext cx="185082" cy="194497"/>
              </a:xfrm>
              <a:custGeom>
                <a:rect b="b" l="l" r="r" t="t"/>
                <a:pathLst>
                  <a:path extrusionOk="0" h="374" w="353">
                    <a:moveTo>
                      <a:pt x="31" y="67"/>
                    </a:moveTo>
                    <a:cubicBezTo>
                      <a:pt x="3" y="110"/>
                      <a:pt x="-3" y="163"/>
                      <a:pt x="2" y="214"/>
                    </a:cubicBezTo>
                    <a:lnTo>
                      <a:pt x="2" y="214"/>
                    </a:lnTo>
                    <a:cubicBezTo>
                      <a:pt x="4" y="232"/>
                      <a:pt x="9" y="251"/>
                      <a:pt x="16" y="268"/>
                    </a:cubicBezTo>
                    <a:cubicBezTo>
                      <a:pt x="31" y="301"/>
                      <a:pt x="61" y="326"/>
                      <a:pt x="93" y="344"/>
                    </a:cubicBezTo>
                    <a:cubicBezTo>
                      <a:pt x="134" y="367"/>
                      <a:pt x="183" y="382"/>
                      <a:pt x="228" y="369"/>
                    </a:cubicBezTo>
                    <a:lnTo>
                      <a:pt x="228" y="369"/>
                    </a:lnTo>
                    <a:cubicBezTo>
                      <a:pt x="239" y="365"/>
                      <a:pt x="250" y="361"/>
                      <a:pt x="260" y="355"/>
                    </a:cubicBezTo>
                    <a:cubicBezTo>
                      <a:pt x="267" y="351"/>
                      <a:pt x="274" y="346"/>
                      <a:pt x="281" y="341"/>
                    </a:cubicBezTo>
                    <a:lnTo>
                      <a:pt x="281" y="341"/>
                    </a:lnTo>
                    <a:cubicBezTo>
                      <a:pt x="299" y="326"/>
                      <a:pt x="315" y="307"/>
                      <a:pt x="327" y="286"/>
                    </a:cubicBezTo>
                    <a:cubicBezTo>
                      <a:pt x="344" y="256"/>
                      <a:pt x="353" y="222"/>
                      <a:pt x="353" y="187"/>
                    </a:cubicBezTo>
                    <a:cubicBezTo>
                      <a:pt x="353" y="168"/>
                      <a:pt x="351" y="150"/>
                      <a:pt x="346" y="132"/>
                    </a:cubicBezTo>
                    <a:cubicBezTo>
                      <a:pt x="307" y="7"/>
                      <a:pt x="111" y="-56"/>
                      <a:pt x="31" y="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3552120" y="1324749"/>
                <a:ext cx="337657" cy="136252"/>
              </a:xfrm>
              <a:custGeom>
                <a:rect b="b" l="l" r="r" t="t"/>
                <a:pathLst>
                  <a:path extrusionOk="0" h="262" w="644">
                    <a:moveTo>
                      <a:pt x="380" y="258"/>
                    </a:moveTo>
                    <a:cubicBezTo>
                      <a:pt x="463" y="252"/>
                      <a:pt x="547" y="241"/>
                      <a:pt x="632" y="238"/>
                    </a:cubicBezTo>
                    <a:lnTo>
                      <a:pt x="632" y="238"/>
                    </a:lnTo>
                    <a:cubicBezTo>
                      <a:pt x="627" y="222"/>
                      <a:pt x="624" y="204"/>
                      <a:pt x="624" y="187"/>
                    </a:cubicBezTo>
                    <a:cubicBezTo>
                      <a:pt x="624" y="159"/>
                      <a:pt x="631" y="132"/>
                      <a:pt x="644" y="108"/>
                    </a:cubicBezTo>
                    <a:lnTo>
                      <a:pt x="634" y="103"/>
                    </a:lnTo>
                    <a:lnTo>
                      <a:pt x="634" y="103"/>
                    </a:lnTo>
                    <a:cubicBezTo>
                      <a:pt x="581" y="80"/>
                      <a:pt x="527" y="62"/>
                      <a:pt x="471" y="47"/>
                    </a:cubicBezTo>
                    <a:cubicBezTo>
                      <a:pt x="441" y="37"/>
                      <a:pt x="410" y="27"/>
                      <a:pt x="380" y="19"/>
                    </a:cubicBezTo>
                    <a:cubicBezTo>
                      <a:pt x="361" y="14"/>
                      <a:pt x="342" y="10"/>
                      <a:pt x="323" y="7"/>
                    </a:cubicBezTo>
                    <a:lnTo>
                      <a:pt x="323" y="7"/>
                    </a:lnTo>
                    <a:cubicBezTo>
                      <a:pt x="297" y="3"/>
                      <a:pt x="271" y="0"/>
                      <a:pt x="245" y="0"/>
                    </a:cubicBezTo>
                    <a:cubicBezTo>
                      <a:pt x="192" y="0"/>
                      <a:pt x="139" y="9"/>
                      <a:pt x="89" y="26"/>
                    </a:cubicBezTo>
                    <a:cubicBezTo>
                      <a:pt x="60" y="36"/>
                      <a:pt x="30" y="50"/>
                      <a:pt x="14" y="75"/>
                    </a:cubicBezTo>
                    <a:cubicBezTo>
                      <a:pt x="-15" y="119"/>
                      <a:pt x="7" y="181"/>
                      <a:pt x="48" y="213"/>
                    </a:cubicBezTo>
                    <a:cubicBezTo>
                      <a:pt x="89" y="244"/>
                      <a:pt x="143" y="253"/>
                      <a:pt x="194" y="258"/>
                    </a:cubicBezTo>
                    <a:lnTo>
                      <a:pt x="194" y="258"/>
                    </a:lnTo>
                    <a:cubicBezTo>
                      <a:pt x="224" y="261"/>
                      <a:pt x="255" y="262"/>
                      <a:pt x="285" y="262"/>
                    </a:cubicBezTo>
                    <a:cubicBezTo>
                      <a:pt x="316" y="262"/>
                      <a:pt x="348" y="261"/>
                      <a:pt x="380" y="2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3589870" y="1112571"/>
                <a:ext cx="365446" cy="245461"/>
              </a:xfrm>
              <a:custGeom>
                <a:rect b="b" l="l" r="r" t="t"/>
                <a:pathLst>
                  <a:path extrusionOk="0" h="472" w="697">
                    <a:moveTo>
                      <a:pt x="147" y="279"/>
                    </a:moveTo>
                    <a:lnTo>
                      <a:pt x="147" y="279"/>
                    </a:lnTo>
                    <a:cubicBezTo>
                      <a:pt x="154" y="283"/>
                      <a:pt x="161" y="288"/>
                      <a:pt x="168" y="292"/>
                    </a:cubicBezTo>
                    <a:cubicBezTo>
                      <a:pt x="213" y="317"/>
                      <a:pt x="259" y="339"/>
                      <a:pt x="308" y="357"/>
                    </a:cubicBezTo>
                    <a:cubicBezTo>
                      <a:pt x="408" y="395"/>
                      <a:pt x="513" y="423"/>
                      <a:pt x="610" y="472"/>
                    </a:cubicBezTo>
                    <a:lnTo>
                      <a:pt x="610" y="472"/>
                    </a:lnTo>
                    <a:cubicBezTo>
                      <a:pt x="631" y="444"/>
                      <a:pt x="658" y="422"/>
                      <a:pt x="688" y="404"/>
                    </a:cubicBezTo>
                    <a:cubicBezTo>
                      <a:pt x="691" y="402"/>
                      <a:pt x="694" y="401"/>
                      <a:pt x="697" y="399"/>
                    </a:cubicBezTo>
                    <a:cubicBezTo>
                      <a:pt x="608" y="317"/>
                      <a:pt x="529" y="222"/>
                      <a:pt x="433" y="147"/>
                    </a:cubicBezTo>
                    <a:lnTo>
                      <a:pt x="433" y="147"/>
                    </a:lnTo>
                    <a:cubicBezTo>
                      <a:pt x="405" y="126"/>
                      <a:pt x="375" y="107"/>
                      <a:pt x="345" y="89"/>
                    </a:cubicBezTo>
                    <a:cubicBezTo>
                      <a:pt x="333" y="82"/>
                      <a:pt x="320" y="75"/>
                      <a:pt x="308" y="69"/>
                    </a:cubicBezTo>
                    <a:lnTo>
                      <a:pt x="308" y="69"/>
                    </a:lnTo>
                    <a:cubicBezTo>
                      <a:pt x="248" y="38"/>
                      <a:pt x="184" y="16"/>
                      <a:pt x="118" y="4"/>
                    </a:cubicBezTo>
                    <a:cubicBezTo>
                      <a:pt x="87" y="-1"/>
                      <a:pt x="52" y="-3"/>
                      <a:pt x="27" y="17"/>
                    </a:cubicBezTo>
                    <a:cubicBezTo>
                      <a:pt x="1" y="37"/>
                      <a:pt x="-4" y="76"/>
                      <a:pt x="3" y="109"/>
                    </a:cubicBezTo>
                    <a:cubicBezTo>
                      <a:pt x="18" y="184"/>
                      <a:pt x="82" y="238"/>
                      <a:pt x="147" y="2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28"/>
            <p:cNvGrpSpPr/>
            <p:nvPr/>
          </p:nvGrpSpPr>
          <p:grpSpPr>
            <a:xfrm>
              <a:off x="7774829" y="2346960"/>
              <a:ext cx="1195433" cy="1111670"/>
              <a:chOff x="7774829" y="2651760"/>
              <a:chExt cx="1195433" cy="1111670"/>
            </a:xfrm>
          </p:grpSpPr>
          <p:sp>
            <p:nvSpPr>
              <p:cNvPr id="305" name="Google Shape;305;p28"/>
              <p:cNvSpPr/>
              <p:nvPr/>
            </p:nvSpPr>
            <p:spPr>
              <a:xfrm>
                <a:off x="7774829" y="3426823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7927574" y="3582228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8021171" y="3434373"/>
                <a:ext cx="157945" cy="147855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8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>
                <a:off x="8635259" y="2804020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8828603" y="2651760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5" name="Google Shape;315;p28"/>
          <p:cNvGrpSpPr/>
          <p:nvPr/>
        </p:nvGrpSpPr>
        <p:grpSpPr>
          <a:xfrm>
            <a:off x="6821424" y="0"/>
            <a:ext cx="0" cy="5143500"/>
            <a:chOff x="6091244" y="0"/>
            <a:chExt cx="0" cy="5143500"/>
          </a:xfrm>
        </p:grpSpPr>
        <p:cxnSp>
          <p:nvCxnSpPr>
            <p:cNvPr id="316" name="Google Shape;316;p28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28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718400" y="415600"/>
            <a:ext cx="508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323" name="Google Shape;323;p29"/>
          <p:cNvSpPr txBox="1"/>
          <p:nvPr>
            <p:ph idx="4294967295" type="title"/>
          </p:nvPr>
        </p:nvSpPr>
        <p:spPr>
          <a:xfrm>
            <a:off x="971625" y="435547"/>
            <a:ext cx="759000" cy="650400"/>
          </a:xfrm>
          <a:prstGeom prst="rect">
            <a:avLst/>
          </a:prstGeom>
        </p:spPr>
        <p:txBody>
          <a:bodyPr anchorCtr="0" anchor="t" bIns="2743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02</a:t>
            </a:r>
            <a:endParaRPr sz="3300"/>
          </a:p>
        </p:txBody>
      </p:sp>
      <p:sp>
        <p:nvSpPr>
          <p:cNvPr id="324" name="Google Shape;324;p29"/>
          <p:cNvSpPr/>
          <p:nvPr/>
        </p:nvSpPr>
        <p:spPr>
          <a:xfrm>
            <a:off x="1025175" y="532138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838" y="1177600"/>
            <a:ext cx="2246825" cy="34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idx="1" type="subTitle"/>
          </p:nvPr>
        </p:nvSpPr>
        <p:spPr>
          <a:xfrm>
            <a:off x="4432095" y="1456300"/>
            <a:ext cx="29262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Containerization: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+ Docker Compose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Stores: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Atlas—user journals &amp; logs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Redis—session data &amp; rate‑limit counters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CI/CD &amp; Observability: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Actions—build, test, push to Docker 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Prometheus + Grafana—metrics (latency, throughput)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Sentry—error tracking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0"/>
          <p:cNvSpPr txBox="1"/>
          <p:nvPr>
            <p:ph idx="2" type="subTitle"/>
          </p:nvPr>
        </p:nvSpPr>
        <p:spPr>
          <a:xfrm>
            <a:off x="1088475" y="1456300"/>
            <a:ext cx="29571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FastAPI (Python 3.9)—REST endpoints, dependency injection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EmotionService: Hugging Face DistilBERT fine‑tuned on emotion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RecommendationService: Rule‑based + embeddings fallback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AuthService &amp; SessionService: JWT auth + Redis session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Frontend: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ReactJS w/ Chakra UI — chat interface, dynamic rendering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Axios for API calls, React Query for caching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 txBox="1"/>
          <p:nvPr>
            <p:ph type="title"/>
          </p:nvPr>
        </p:nvSpPr>
        <p:spPr>
          <a:xfrm>
            <a:off x="1462975" y="475375"/>
            <a:ext cx="508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&amp; Implementation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 txBox="1"/>
          <p:nvPr>
            <p:ph idx="4294967295" type="title"/>
          </p:nvPr>
        </p:nvSpPr>
        <p:spPr>
          <a:xfrm>
            <a:off x="915850" y="531172"/>
            <a:ext cx="759000" cy="650400"/>
          </a:xfrm>
          <a:prstGeom prst="rect">
            <a:avLst/>
          </a:prstGeom>
        </p:spPr>
        <p:txBody>
          <a:bodyPr anchorCtr="0" anchor="t" bIns="2743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01</a:t>
            </a:r>
            <a:endParaRPr sz="3300"/>
          </a:p>
        </p:txBody>
      </p:sp>
      <p:sp>
        <p:nvSpPr>
          <p:cNvPr id="334" name="Google Shape;334;p30"/>
          <p:cNvSpPr/>
          <p:nvPr/>
        </p:nvSpPr>
        <p:spPr>
          <a:xfrm>
            <a:off x="969400" y="627763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1555075" y="475375"/>
            <a:ext cx="508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&amp; Discussion</a:t>
            </a:r>
            <a:endParaRPr/>
          </a:p>
        </p:txBody>
      </p:sp>
      <p:sp>
        <p:nvSpPr>
          <p:cNvPr id="340" name="Google Shape;340;p31"/>
          <p:cNvSpPr txBox="1"/>
          <p:nvPr>
            <p:ph idx="4294967295" type="title"/>
          </p:nvPr>
        </p:nvSpPr>
        <p:spPr>
          <a:xfrm>
            <a:off x="915850" y="531172"/>
            <a:ext cx="759000" cy="650400"/>
          </a:xfrm>
          <a:prstGeom prst="rect">
            <a:avLst/>
          </a:prstGeom>
        </p:spPr>
        <p:txBody>
          <a:bodyPr anchorCtr="0" anchor="t" bIns="2743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03</a:t>
            </a:r>
            <a:endParaRPr sz="3300"/>
          </a:p>
        </p:txBody>
      </p:sp>
      <p:sp>
        <p:nvSpPr>
          <p:cNvPr id="341" name="Google Shape;341;p31"/>
          <p:cNvSpPr/>
          <p:nvPr/>
        </p:nvSpPr>
        <p:spPr>
          <a:xfrm>
            <a:off x="969400" y="627763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 rotWithShape="1">
          <a:blip r:embed="rId3">
            <a:alphaModFix/>
          </a:blip>
          <a:srcRect b="6950" l="0" r="59980" t="0"/>
          <a:stretch/>
        </p:blipFill>
        <p:spPr>
          <a:xfrm>
            <a:off x="1403675" y="1274250"/>
            <a:ext cx="2756141" cy="31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75" y="1237375"/>
            <a:ext cx="3219750" cy="3198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/>
          <p:nvPr>
            <p:ph type="title"/>
          </p:nvPr>
        </p:nvSpPr>
        <p:spPr>
          <a:xfrm>
            <a:off x="1555075" y="475375"/>
            <a:ext cx="508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&amp; Discussion</a:t>
            </a:r>
            <a:endParaRPr/>
          </a:p>
        </p:txBody>
      </p:sp>
      <p:sp>
        <p:nvSpPr>
          <p:cNvPr id="349" name="Google Shape;349;p32"/>
          <p:cNvSpPr txBox="1"/>
          <p:nvPr>
            <p:ph idx="4294967295" type="title"/>
          </p:nvPr>
        </p:nvSpPr>
        <p:spPr>
          <a:xfrm>
            <a:off x="915850" y="531172"/>
            <a:ext cx="759000" cy="650400"/>
          </a:xfrm>
          <a:prstGeom prst="rect">
            <a:avLst/>
          </a:prstGeom>
        </p:spPr>
        <p:txBody>
          <a:bodyPr anchorCtr="0" anchor="t" bIns="2743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03</a:t>
            </a:r>
            <a:endParaRPr sz="3300"/>
          </a:p>
        </p:txBody>
      </p:sp>
      <p:sp>
        <p:nvSpPr>
          <p:cNvPr id="350" name="Google Shape;350;p32"/>
          <p:cNvSpPr/>
          <p:nvPr/>
        </p:nvSpPr>
        <p:spPr>
          <a:xfrm>
            <a:off x="969400" y="627763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063" y="1162675"/>
            <a:ext cx="4791224" cy="32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/>
          <p:nvPr>
            <p:ph type="title"/>
          </p:nvPr>
        </p:nvSpPr>
        <p:spPr>
          <a:xfrm>
            <a:off x="1555075" y="475375"/>
            <a:ext cx="508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&amp; Discussion</a:t>
            </a:r>
            <a:endParaRPr/>
          </a:p>
        </p:txBody>
      </p:sp>
      <p:sp>
        <p:nvSpPr>
          <p:cNvPr id="357" name="Google Shape;357;p33"/>
          <p:cNvSpPr txBox="1"/>
          <p:nvPr>
            <p:ph idx="4294967295" type="title"/>
          </p:nvPr>
        </p:nvSpPr>
        <p:spPr>
          <a:xfrm>
            <a:off x="915850" y="531172"/>
            <a:ext cx="759000" cy="650400"/>
          </a:xfrm>
          <a:prstGeom prst="rect">
            <a:avLst/>
          </a:prstGeom>
        </p:spPr>
        <p:txBody>
          <a:bodyPr anchorCtr="0" anchor="t" bIns="2743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03</a:t>
            </a:r>
            <a:endParaRPr sz="3300"/>
          </a:p>
        </p:txBody>
      </p:sp>
      <p:sp>
        <p:nvSpPr>
          <p:cNvPr id="358" name="Google Shape;358;p33"/>
          <p:cNvSpPr/>
          <p:nvPr/>
        </p:nvSpPr>
        <p:spPr>
          <a:xfrm>
            <a:off x="969400" y="627763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100" y="1401725"/>
            <a:ext cx="57340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type="title"/>
          </p:nvPr>
        </p:nvSpPr>
        <p:spPr>
          <a:xfrm>
            <a:off x="1555075" y="475375"/>
            <a:ext cx="508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&amp; Discussion</a:t>
            </a:r>
            <a:endParaRPr/>
          </a:p>
        </p:txBody>
      </p:sp>
      <p:sp>
        <p:nvSpPr>
          <p:cNvPr id="365" name="Google Shape;365;p34"/>
          <p:cNvSpPr txBox="1"/>
          <p:nvPr>
            <p:ph idx="4294967295" type="title"/>
          </p:nvPr>
        </p:nvSpPr>
        <p:spPr>
          <a:xfrm>
            <a:off x="915850" y="531172"/>
            <a:ext cx="759000" cy="650400"/>
          </a:xfrm>
          <a:prstGeom prst="rect">
            <a:avLst/>
          </a:prstGeom>
        </p:spPr>
        <p:txBody>
          <a:bodyPr anchorCtr="0" anchor="t" bIns="2743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03</a:t>
            </a:r>
            <a:endParaRPr sz="3300"/>
          </a:p>
        </p:txBody>
      </p:sp>
      <p:sp>
        <p:nvSpPr>
          <p:cNvPr id="366" name="Google Shape;366;p34"/>
          <p:cNvSpPr/>
          <p:nvPr/>
        </p:nvSpPr>
        <p:spPr>
          <a:xfrm>
            <a:off x="969400" y="627763"/>
            <a:ext cx="4572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0" y="1321050"/>
            <a:ext cx="5333350" cy="31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type="title"/>
          </p:nvPr>
        </p:nvSpPr>
        <p:spPr>
          <a:xfrm>
            <a:off x="877775" y="475375"/>
            <a:ext cx="508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Generation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5"/>
          <p:cNvSpPr txBox="1"/>
          <p:nvPr>
            <p:ph idx="2" type="subTitle"/>
          </p:nvPr>
        </p:nvSpPr>
        <p:spPr>
          <a:xfrm>
            <a:off x="1048625" y="1456300"/>
            <a:ext cx="5514900" cy="24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Text Preprocessing:</a:t>
            </a:r>
            <a:r>
              <a:rPr lang="en"/>
              <a:t> lowercasing, stop‑word removal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Embedding &amp; Classification:</a:t>
            </a:r>
            <a:r>
              <a:rPr lang="en"/>
              <a:t> DistilBERT → softmax → emotion label + confidence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Post‑processing: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confidence &gt; 0.75 → direct mapping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0.5–0.75 → hybrid rule + embedding lookup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&lt; 0.5 → fallback prompt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Recommendation Assembly: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Query static activity 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Personalize via simple user‑profile rules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100" y="1784200"/>
            <a:ext cx="2691901" cy="179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sychology: Aroma's Influence on Mood by Slidesgo">
  <a:themeElements>
    <a:clrScheme name="Simple Light">
      <a:dk1>
        <a:srgbClr val="40342E"/>
      </a:dk1>
      <a:lt1>
        <a:srgbClr val="E7E7DD"/>
      </a:lt1>
      <a:dk2>
        <a:srgbClr val="E8D3C2"/>
      </a:dk2>
      <a:lt2>
        <a:srgbClr val="D8AEA0"/>
      </a:lt2>
      <a:accent1>
        <a:srgbClr val="C8D98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034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